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304" r:id="rId4"/>
    <p:sldId id="305" r:id="rId5"/>
    <p:sldId id="306" r:id="rId6"/>
    <p:sldId id="259" r:id="rId7"/>
    <p:sldId id="329" r:id="rId8"/>
    <p:sldId id="268" r:id="rId9"/>
    <p:sldId id="269" r:id="rId10"/>
    <p:sldId id="262" r:id="rId11"/>
    <p:sldId id="265" r:id="rId12"/>
    <p:sldId id="330" r:id="rId13"/>
    <p:sldId id="331" r:id="rId14"/>
    <p:sldId id="332" r:id="rId15"/>
    <p:sldId id="334" r:id="rId16"/>
    <p:sldId id="333" r:id="rId17"/>
    <p:sldId id="328"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00"/>
    <a:srgbClr val="3C5D25"/>
    <a:srgbClr val="0066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hyperlink" Target="mailto:CSU-psyk@regionh.dk" TargetMode="External"/><Relationship Id="rId5" Type="http://schemas.openxmlformats.org/officeDocument/2006/relationships/image" Target="../media/image19.svg"/><Relationship Id="rId4"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5" Type="http://schemas.openxmlformats.org/officeDocument/2006/relationships/hyperlink" Target="mailto:CSU-psyk@regionh.dk" TargetMode="External"/><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B7353-F434-4E4C-8E72-88A253C5AFE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95D031B-8AB1-4FFB-9092-F54F9D207CD1}">
      <dgm:prSet/>
      <dgm:spPr/>
      <dgm:t>
        <a:bodyPr/>
        <a:lstStyle/>
        <a:p>
          <a:br>
            <a:rPr lang="da-DK" dirty="0"/>
          </a:br>
          <a:endParaRPr lang="en-US" dirty="0"/>
        </a:p>
      </dgm:t>
    </dgm:pt>
    <dgm:pt modelId="{DBA7CE1E-C8D7-407E-8D8A-4A1B8471F6C8}" type="parTrans" cxnId="{83883C8C-F725-49E8-B3E0-28E3F946CC51}">
      <dgm:prSet/>
      <dgm:spPr/>
      <dgm:t>
        <a:bodyPr/>
        <a:lstStyle/>
        <a:p>
          <a:endParaRPr lang="en-US"/>
        </a:p>
      </dgm:t>
    </dgm:pt>
    <dgm:pt modelId="{6A248D7F-31BB-4B7B-A4F3-68303AC05556}" type="sibTrans" cxnId="{83883C8C-F725-49E8-B3E0-28E3F946CC51}">
      <dgm:prSet/>
      <dgm:spPr/>
      <dgm:t>
        <a:bodyPr/>
        <a:lstStyle/>
        <a:p>
          <a:endParaRPr lang="en-US"/>
        </a:p>
      </dgm:t>
    </dgm:pt>
    <dgm:pt modelId="{28B42299-7B4F-43CF-8674-C1D6DABA5114}">
      <dgm:prSet/>
      <dgm:spPr/>
      <dgm:t>
        <a:bodyPr/>
        <a:lstStyle/>
        <a:p>
          <a:br>
            <a:rPr lang="da-DK" dirty="0"/>
          </a:br>
          <a:endParaRPr lang="en-US" dirty="0"/>
        </a:p>
      </dgm:t>
    </dgm:pt>
    <dgm:pt modelId="{AC1965DD-AF59-42F9-953B-09D5188BBA93}" type="parTrans" cxnId="{8384C8F0-73F3-4449-93BA-C69CC9F28E05}">
      <dgm:prSet/>
      <dgm:spPr/>
      <dgm:t>
        <a:bodyPr/>
        <a:lstStyle/>
        <a:p>
          <a:endParaRPr lang="en-US"/>
        </a:p>
      </dgm:t>
    </dgm:pt>
    <dgm:pt modelId="{BB09F598-436D-46FC-B605-24774B03BFC7}" type="sibTrans" cxnId="{8384C8F0-73F3-4449-93BA-C69CC9F28E05}">
      <dgm:prSet/>
      <dgm:spPr/>
      <dgm:t>
        <a:bodyPr/>
        <a:lstStyle/>
        <a:p>
          <a:endParaRPr lang="en-US"/>
        </a:p>
      </dgm:t>
    </dgm:pt>
    <dgm:pt modelId="{381B6196-DC1D-41E1-B1D4-80F5F2D9F355}">
      <dgm:prSet/>
      <dgm:spPr/>
      <dgm:t>
        <a:bodyPr/>
        <a:lstStyle/>
        <a:p>
          <a:br>
            <a:rPr lang="da-DK" dirty="0"/>
          </a:br>
          <a:endParaRPr lang="en-US" dirty="0"/>
        </a:p>
      </dgm:t>
    </dgm:pt>
    <dgm:pt modelId="{AB9635A6-36CF-46DE-99DE-16FFDD5554C8}" type="parTrans" cxnId="{2E233DB9-E20D-4E42-ABE1-C38A883D5804}">
      <dgm:prSet/>
      <dgm:spPr/>
      <dgm:t>
        <a:bodyPr/>
        <a:lstStyle/>
        <a:p>
          <a:endParaRPr lang="en-US"/>
        </a:p>
      </dgm:t>
    </dgm:pt>
    <dgm:pt modelId="{1E58A355-BE57-4C7F-BEE6-04B820BB13B3}" type="sibTrans" cxnId="{2E233DB9-E20D-4E42-ABE1-C38A883D5804}">
      <dgm:prSet/>
      <dgm:spPr/>
      <dgm:t>
        <a:bodyPr/>
        <a:lstStyle/>
        <a:p>
          <a:endParaRPr lang="en-US"/>
        </a:p>
      </dgm:t>
    </dgm:pt>
    <dgm:pt modelId="{36A2C144-5495-40E4-9471-90A9AD25F949}">
      <dgm:prSet/>
      <dgm:spPr/>
      <dgm:t>
        <a:bodyPr/>
        <a:lstStyle/>
        <a:p>
          <a:br>
            <a:rPr lang="da-DK" dirty="0"/>
          </a:br>
          <a:endParaRPr lang="en-US" dirty="0"/>
        </a:p>
      </dgm:t>
    </dgm:pt>
    <dgm:pt modelId="{0409ACF0-8B62-48E5-8759-A79854D2DBF9}" type="parTrans" cxnId="{AF2AAFD8-A365-4D25-B7C3-38E03DA2068C}">
      <dgm:prSet/>
      <dgm:spPr/>
      <dgm:t>
        <a:bodyPr/>
        <a:lstStyle/>
        <a:p>
          <a:endParaRPr lang="en-US"/>
        </a:p>
      </dgm:t>
    </dgm:pt>
    <dgm:pt modelId="{26265CA7-F98A-4140-A4F9-37BEC665DE9A}" type="sibTrans" cxnId="{AF2AAFD8-A365-4D25-B7C3-38E03DA2068C}">
      <dgm:prSet/>
      <dgm:spPr/>
      <dgm:t>
        <a:bodyPr/>
        <a:lstStyle/>
        <a:p>
          <a:endParaRPr lang="en-US"/>
        </a:p>
      </dgm:t>
    </dgm:pt>
    <dgm:pt modelId="{30440E21-84AE-4841-B071-F890ACB10052}">
      <dgm:prSet/>
      <dgm:spPr/>
      <dgm:t>
        <a:bodyPr/>
        <a:lstStyle/>
        <a:p>
          <a:endParaRPr lang="en-US" dirty="0"/>
        </a:p>
      </dgm:t>
    </dgm:pt>
    <dgm:pt modelId="{089F22DD-7C1D-439F-AE47-CDF42AF4DFA3}" type="parTrans" cxnId="{EA829F8C-1B9C-4B47-AEED-8DE1D944A155}">
      <dgm:prSet/>
      <dgm:spPr/>
      <dgm:t>
        <a:bodyPr/>
        <a:lstStyle/>
        <a:p>
          <a:endParaRPr lang="en-US"/>
        </a:p>
      </dgm:t>
    </dgm:pt>
    <dgm:pt modelId="{FC002BCC-8BA6-4AE4-92D5-3DF13FAB095D}" type="sibTrans" cxnId="{EA829F8C-1B9C-4B47-AEED-8DE1D944A155}">
      <dgm:prSet/>
      <dgm:spPr/>
      <dgm:t>
        <a:bodyPr/>
        <a:lstStyle/>
        <a:p>
          <a:endParaRPr lang="en-US"/>
        </a:p>
      </dgm:t>
    </dgm:pt>
    <dgm:pt modelId="{82BF2619-7751-4588-9486-C72359047A5C}" type="pres">
      <dgm:prSet presAssocID="{83DB7353-F434-4E4C-8E72-88A253C5AFE5}" presName="diagram" presStyleCnt="0">
        <dgm:presLayoutVars>
          <dgm:dir/>
          <dgm:resizeHandles val="exact"/>
        </dgm:presLayoutVars>
      </dgm:prSet>
      <dgm:spPr/>
    </dgm:pt>
    <dgm:pt modelId="{173A0E7A-1865-47EC-AB31-C1B98C5AE50B}" type="pres">
      <dgm:prSet presAssocID="{295D031B-8AB1-4FFB-9092-F54F9D207CD1}" presName="node" presStyleLbl="node1" presStyleIdx="0" presStyleCnt="5" custScaleX="97958" custScaleY="85095" custLinFactNeighborX="9035" custLinFactNeighborY="11730">
        <dgm:presLayoutVars>
          <dgm:bulletEnabled val="1"/>
        </dgm:presLayoutVars>
      </dgm:prSet>
      <dgm:spPr/>
    </dgm:pt>
    <dgm:pt modelId="{5B1AA1DD-0646-4917-882B-B6F6ABA7C41C}" type="pres">
      <dgm:prSet presAssocID="{6A248D7F-31BB-4B7B-A4F3-68303AC05556}" presName="sibTrans" presStyleCnt="0"/>
      <dgm:spPr/>
    </dgm:pt>
    <dgm:pt modelId="{E0C8AE2C-040E-4466-8F5C-8F6B9C3CB53E}" type="pres">
      <dgm:prSet presAssocID="{28B42299-7B4F-43CF-8674-C1D6DABA5114}" presName="node" presStyleLbl="node1" presStyleIdx="1" presStyleCnt="5" custScaleX="99492" custScaleY="86487" custLinFactNeighborX="3060" custLinFactNeighborY="12679">
        <dgm:presLayoutVars>
          <dgm:bulletEnabled val="1"/>
        </dgm:presLayoutVars>
      </dgm:prSet>
      <dgm:spPr/>
    </dgm:pt>
    <dgm:pt modelId="{D6DF3463-ACD2-467F-BC4E-08BE92852810}" type="pres">
      <dgm:prSet presAssocID="{BB09F598-436D-46FC-B605-24774B03BFC7}" presName="sibTrans" presStyleCnt="0"/>
      <dgm:spPr/>
    </dgm:pt>
    <dgm:pt modelId="{13216203-F0FC-4276-BC74-328DCDA39342}" type="pres">
      <dgm:prSet presAssocID="{381B6196-DC1D-41E1-B1D4-80F5F2D9F355}" presName="node" presStyleLbl="node1" presStyleIdx="2" presStyleCnt="5" custScaleX="106942" custScaleY="84668" custLinFactNeighborX="-2127" custLinFactNeighborY="12871">
        <dgm:presLayoutVars>
          <dgm:bulletEnabled val="1"/>
        </dgm:presLayoutVars>
      </dgm:prSet>
      <dgm:spPr/>
    </dgm:pt>
    <dgm:pt modelId="{5E64E105-C649-4DFD-B807-A938B5C094EA}" type="pres">
      <dgm:prSet presAssocID="{1E58A355-BE57-4C7F-BEE6-04B820BB13B3}" presName="sibTrans" presStyleCnt="0"/>
      <dgm:spPr/>
    </dgm:pt>
    <dgm:pt modelId="{DB9E4F24-4EB7-4FEC-8C65-608AA1FB00DF}" type="pres">
      <dgm:prSet presAssocID="{36A2C144-5495-40E4-9471-90A9AD25F949}" presName="node" presStyleLbl="node1" presStyleIdx="3" presStyleCnt="5" custScaleX="121396" custScaleY="112046" custLinFactX="26232" custLinFactNeighborX="100000" custLinFactNeighborY="9507">
        <dgm:presLayoutVars>
          <dgm:bulletEnabled val="1"/>
        </dgm:presLayoutVars>
      </dgm:prSet>
      <dgm:spPr/>
    </dgm:pt>
    <dgm:pt modelId="{8946F86A-271B-49A7-AD5C-3BB4B7962CD4}" type="pres">
      <dgm:prSet presAssocID="{26265CA7-F98A-4140-A4F9-37BEC665DE9A}" presName="sibTrans" presStyleCnt="0"/>
      <dgm:spPr/>
    </dgm:pt>
    <dgm:pt modelId="{D080F5B4-040F-479A-8682-B76D904F57EF}" type="pres">
      <dgm:prSet presAssocID="{30440E21-84AE-4841-B071-F890ACB10052}" presName="node" presStyleLbl="node1" presStyleIdx="4" presStyleCnt="5" custLinFactX="-23461" custLinFactNeighborX="-100000" custLinFactNeighborY="11622">
        <dgm:presLayoutVars>
          <dgm:bulletEnabled val="1"/>
        </dgm:presLayoutVars>
      </dgm:prSet>
      <dgm:spPr/>
    </dgm:pt>
  </dgm:ptLst>
  <dgm:cxnLst>
    <dgm:cxn modelId="{E15A010C-08DD-44C8-90E8-9BE796EC6BC0}" type="presOf" srcId="{295D031B-8AB1-4FFB-9092-F54F9D207CD1}" destId="{173A0E7A-1865-47EC-AB31-C1B98C5AE50B}" srcOrd="0" destOrd="0" presId="urn:microsoft.com/office/officeart/2005/8/layout/default"/>
    <dgm:cxn modelId="{0A7A9420-2652-4D1F-A54B-23A281D74600}" type="presOf" srcId="{36A2C144-5495-40E4-9471-90A9AD25F949}" destId="{DB9E4F24-4EB7-4FEC-8C65-608AA1FB00DF}" srcOrd="0" destOrd="0" presId="urn:microsoft.com/office/officeart/2005/8/layout/default"/>
    <dgm:cxn modelId="{62A3BB20-C6A8-4C47-9329-5B2F18079B70}" type="presOf" srcId="{30440E21-84AE-4841-B071-F890ACB10052}" destId="{D080F5B4-040F-479A-8682-B76D904F57EF}" srcOrd="0" destOrd="0" presId="urn:microsoft.com/office/officeart/2005/8/layout/default"/>
    <dgm:cxn modelId="{83883C8C-F725-49E8-B3E0-28E3F946CC51}" srcId="{83DB7353-F434-4E4C-8E72-88A253C5AFE5}" destId="{295D031B-8AB1-4FFB-9092-F54F9D207CD1}" srcOrd="0" destOrd="0" parTransId="{DBA7CE1E-C8D7-407E-8D8A-4A1B8471F6C8}" sibTransId="{6A248D7F-31BB-4B7B-A4F3-68303AC05556}"/>
    <dgm:cxn modelId="{EA829F8C-1B9C-4B47-AEED-8DE1D944A155}" srcId="{83DB7353-F434-4E4C-8E72-88A253C5AFE5}" destId="{30440E21-84AE-4841-B071-F890ACB10052}" srcOrd="4" destOrd="0" parTransId="{089F22DD-7C1D-439F-AE47-CDF42AF4DFA3}" sibTransId="{FC002BCC-8BA6-4AE4-92D5-3DF13FAB095D}"/>
    <dgm:cxn modelId="{81699AAD-64F8-4814-90D3-4E91BA70C4A4}" type="presOf" srcId="{83DB7353-F434-4E4C-8E72-88A253C5AFE5}" destId="{82BF2619-7751-4588-9486-C72359047A5C}" srcOrd="0" destOrd="0" presId="urn:microsoft.com/office/officeart/2005/8/layout/default"/>
    <dgm:cxn modelId="{2E233DB9-E20D-4E42-ABE1-C38A883D5804}" srcId="{83DB7353-F434-4E4C-8E72-88A253C5AFE5}" destId="{381B6196-DC1D-41E1-B1D4-80F5F2D9F355}" srcOrd="2" destOrd="0" parTransId="{AB9635A6-36CF-46DE-99DE-16FFDD5554C8}" sibTransId="{1E58A355-BE57-4C7F-BEE6-04B820BB13B3}"/>
    <dgm:cxn modelId="{AF2AAFD8-A365-4D25-B7C3-38E03DA2068C}" srcId="{83DB7353-F434-4E4C-8E72-88A253C5AFE5}" destId="{36A2C144-5495-40E4-9471-90A9AD25F949}" srcOrd="3" destOrd="0" parTransId="{0409ACF0-8B62-48E5-8759-A79854D2DBF9}" sibTransId="{26265CA7-F98A-4140-A4F9-37BEC665DE9A}"/>
    <dgm:cxn modelId="{F5679FDE-4364-4C2A-A96A-D7D3EBBB6BD6}" type="presOf" srcId="{381B6196-DC1D-41E1-B1D4-80F5F2D9F355}" destId="{13216203-F0FC-4276-BC74-328DCDA39342}" srcOrd="0" destOrd="0" presId="urn:microsoft.com/office/officeart/2005/8/layout/default"/>
    <dgm:cxn modelId="{8384C8F0-73F3-4449-93BA-C69CC9F28E05}" srcId="{83DB7353-F434-4E4C-8E72-88A253C5AFE5}" destId="{28B42299-7B4F-43CF-8674-C1D6DABA5114}" srcOrd="1" destOrd="0" parTransId="{AC1965DD-AF59-42F9-953B-09D5188BBA93}" sibTransId="{BB09F598-436D-46FC-B605-24774B03BFC7}"/>
    <dgm:cxn modelId="{50D0BFF9-0B49-4E71-AADB-D20DA704AFB4}" type="presOf" srcId="{28B42299-7B4F-43CF-8674-C1D6DABA5114}" destId="{E0C8AE2C-040E-4466-8F5C-8F6B9C3CB53E}" srcOrd="0" destOrd="0" presId="urn:microsoft.com/office/officeart/2005/8/layout/default"/>
    <dgm:cxn modelId="{AD1D2B71-653C-4C95-8168-89A001876E79}" type="presParOf" srcId="{82BF2619-7751-4588-9486-C72359047A5C}" destId="{173A0E7A-1865-47EC-AB31-C1B98C5AE50B}" srcOrd="0" destOrd="0" presId="urn:microsoft.com/office/officeart/2005/8/layout/default"/>
    <dgm:cxn modelId="{6A6215E6-BC84-4B52-BA7F-2C2704DC13D6}" type="presParOf" srcId="{82BF2619-7751-4588-9486-C72359047A5C}" destId="{5B1AA1DD-0646-4917-882B-B6F6ABA7C41C}" srcOrd="1" destOrd="0" presId="urn:microsoft.com/office/officeart/2005/8/layout/default"/>
    <dgm:cxn modelId="{984883F0-F4B6-4AB0-9E5B-7B5A59129DCB}" type="presParOf" srcId="{82BF2619-7751-4588-9486-C72359047A5C}" destId="{E0C8AE2C-040E-4466-8F5C-8F6B9C3CB53E}" srcOrd="2" destOrd="0" presId="urn:microsoft.com/office/officeart/2005/8/layout/default"/>
    <dgm:cxn modelId="{56F89A37-671A-41D2-B2B8-1296D262835A}" type="presParOf" srcId="{82BF2619-7751-4588-9486-C72359047A5C}" destId="{D6DF3463-ACD2-467F-BC4E-08BE92852810}" srcOrd="3" destOrd="0" presId="urn:microsoft.com/office/officeart/2005/8/layout/default"/>
    <dgm:cxn modelId="{0FCF18F6-AB35-4D88-A162-1C337DC92C83}" type="presParOf" srcId="{82BF2619-7751-4588-9486-C72359047A5C}" destId="{13216203-F0FC-4276-BC74-328DCDA39342}" srcOrd="4" destOrd="0" presId="urn:microsoft.com/office/officeart/2005/8/layout/default"/>
    <dgm:cxn modelId="{09236DB7-0F40-4B9C-B772-21CB75EE8D78}" type="presParOf" srcId="{82BF2619-7751-4588-9486-C72359047A5C}" destId="{5E64E105-C649-4DFD-B807-A938B5C094EA}" srcOrd="5" destOrd="0" presId="urn:microsoft.com/office/officeart/2005/8/layout/default"/>
    <dgm:cxn modelId="{10FCA5D6-416F-44BC-BE84-BF7FBD07E6F6}" type="presParOf" srcId="{82BF2619-7751-4588-9486-C72359047A5C}" destId="{DB9E4F24-4EB7-4FEC-8C65-608AA1FB00DF}" srcOrd="6" destOrd="0" presId="urn:microsoft.com/office/officeart/2005/8/layout/default"/>
    <dgm:cxn modelId="{47B5CBF6-71A8-42E2-821D-C0615874D116}" type="presParOf" srcId="{82BF2619-7751-4588-9486-C72359047A5C}" destId="{8946F86A-271B-49A7-AD5C-3BB4B7962CD4}" srcOrd="7" destOrd="0" presId="urn:microsoft.com/office/officeart/2005/8/layout/default"/>
    <dgm:cxn modelId="{B2E9E3A3-DFF3-41F8-8F97-9CDB9BC92077}" type="presParOf" srcId="{82BF2619-7751-4588-9486-C72359047A5C}" destId="{D080F5B4-040F-479A-8682-B76D904F57E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851765-7F74-4366-8B80-C523CB92C4C1}"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31191730-08D0-46F6-B94F-125A0F86B59D}">
      <dgm:prSet/>
      <dgm:spPr/>
      <dgm:t>
        <a:bodyPr/>
        <a:lstStyle/>
        <a:p>
          <a:pPr>
            <a:lnSpc>
              <a:spcPct val="100000"/>
            </a:lnSpc>
          </a:pPr>
          <a:r>
            <a:rPr lang="da-DK" dirty="0"/>
            <a:t>38 66 60 07</a:t>
          </a:r>
          <a:endParaRPr lang="en-US" dirty="0"/>
        </a:p>
      </dgm:t>
    </dgm:pt>
    <dgm:pt modelId="{D9BB684C-2F82-42A8-91BE-725B502519CC}" type="parTrans" cxnId="{306DDAA4-1794-4005-AA2C-D66E6501E023}">
      <dgm:prSet/>
      <dgm:spPr/>
      <dgm:t>
        <a:bodyPr/>
        <a:lstStyle/>
        <a:p>
          <a:endParaRPr lang="en-US"/>
        </a:p>
      </dgm:t>
    </dgm:pt>
    <dgm:pt modelId="{3297BB65-2A2A-4D94-8707-51918EDCC871}" type="sibTrans" cxnId="{306DDAA4-1794-4005-AA2C-D66E6501E023}">
      <dgm:prSet/>
      <dgm:spPr/>
      <dgm:t>
        <a:bodyPr/>
        <a:lstStyle/>
        <a:p>
          <a:endParaRPr lang="en-US"/>
        </a:p>
      </dgm:t>
    </dgm:pt>
    <dgm:pt modelId="{0C46087C-2F8B-4033-A03B-016559388D91}">
      <dgm:prSet/>
      <dgm:spPr/>
      <dgm:t>
        <a:bodyPr/>
        <a:lstStyle/>
        <a:p>
          <a:pPr>
            <a:lnSpc>
              <a:spcPct val="100000"/>
            </a:lnSpc>
          </a:pPr>
          <a:r>
            <a:rPr lang="da-DK" dirty="0">
              <a:hlinkClick xmlns:r="http://schemas.openxmlformats.org/officeDocument/2006/relationships" r:id="rId1"/>
            </a:rPr>
            <a:t>CSU-psyk@regionh.dk</a:t>
          </a:r>
          <a:r>
            <a:rPr lang="da-DK" dirty="0"/>
            <a:t> </a:t>
          </a:r>
          <a:endParaRPr lang="en-US" dirty="0"/>
        </a:p>
      </dgm:t>
    </dgm:pt>
    <dgm:pt modelId="{D0CC8983-A083-433F-9A4A-7935ADE046C4}" type="parTrans" cxnId="{9248E610-301B-4AB8-BF67-D5E0B9E82BAC}">
      <dgm:prSet/>
      <dgm:spPr/>
      <dgm:t>
        <a:bodyPr/>
        <a:lstStyle/>
        <a:p>
          <a:endParaRPr lang="en-US"/>
        </a:p>
      </dgm:t>
    </dgm:pt>
    <dgm:pt modelId="{347BE1B3-C43D-46D9-936C-99949DA07B9E}" type="sibTrans" cxnId="{9248E610-301B-4AB8-BF67-D5E0B9E82BAC}">
      <dgm:prSet/>
      <dgm:spPr/>
      <dgm:t>
        <a:bodyPr/>
        <a:lstStyle/>
        <a:p>
          <a:endParaRPr lang="en-US"/>
        </a:p>
      </dgm:t>
    </dgm:pt>
    <dgm:pt modelId="{7694CD4B-7B03-4239-BEC9-62D2EC0F70F6}" type="pres">
      <dgm:prSet presAssocID="{24851765-7F74-4366-8B80-C523CB92C4C1}" presName="root" presStyleCnt="0">
        <dgm:presLayoutVars>
          <dgm:dir/>
          <dgm:resizeHandles val="exact"/>
        </dgm:presLayoutVars>
      </dgm:prSet>
      <dgm:spPr/>
    </dgm:pt>
    <dgm:pt modelId="{50FA53C3-835E-4C5B-8090-988093EE1B59}" type="pres">
      <dgm:prSet presAssocID="{31191730-08D0-46F6-B94F-125A0F86B59D}" presName="compNode" presStyleCnt="0"/>
      <dgm:spPr/>
    </dgm:pt>
    <dgm:pt modelId="{FE915AF0-0CD3-40A5-AD1D-FFD3CB20B7DB}" type="pres">
      <dgm:prSet presAssocID="{31191730-08D0-46F6-B94F-125A0F86B59D}" presName="bgRect" presStyleLbl="bgShp" presStyleIdx="0" presStyleCnt="2"/>
      <dgm:spPr/>
    </dgm:pt>
    <dgm:pt modelId="{E2E0E22F-0C76-4BD3-9B0A-5930AE54DB5D}" type="pres">
      <dgm:prSet presAssocID="{31191730-08D0-46F6-B94F-125A0F86B59D}"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all center"/>
        </a:ext>
      </dgm:extLst>
    </dgm:pt>
    <dgm:pt modelId="{6EF54B5F-D559-4EE9-9BC9-6D956AA7A0F6}" type="pres">
      <dgm:prSet presAssocID="{31191730-08D0-46F6-B94F-125A0F86B59D}" presName="spaceRect" presStyleCnt="0"/>
      <dgm:spPr/>
    </dgm:pt>
    <dgm:pt modelId="{B95FB807-7B28-409E-A613-0487BB0E3511}" type="pres">
      <dgm:prSet presAssocID="{31191730-08D0-46F6-B94F-125A0F86B59D}" presName="parTx" presStyleLbl="revTx" presStyleIdx="0" presStyleCnt="2">
        <dgm:presLayoutVars>
          <dgm:chMax val="0"/>
          <dgm:chPref val="0"/>
        </dgm:presLayoutVars>
      </dgm:prSet>
      <dgm:spPr/>
    </dgm:pt>
    <dgm:pt modelId="{86FF8BE2-3818-44B8-AB8F-96D8EA17B19C}" type="pres">
      <dgm:prSet presAssocID="{3297BB65-2A2A-4D94-8707-51918EDCC871}" presName="sibTrans" presStyleCnt="0"/>
      <dgm:spPr/>
    </dgm:pt>
    <dgm:pt modelId="{5D109409-FA84-40F3-9FB4-9B1024257841}" type="pres">
      <dgm:prSet presAssocID="{0C46087C-2F8B-4033-A03B-016559388D91}" presName="compNode" presStyleCnt="0"/>
      <dgm:spPr/>
    </dgm:pt>
    <dgm:pt modelId="{F793C889-1C9F-40C0-A609-7C88E4EA24BA}" type="pres">
      <dgm:prSet presAssocID="{0C46087C-2F8B-4033-A03B-016559388D91}" presName="bgRect" presStyleLbl="bgShp" presStyleIdx="1" presStyleCnt="2" custLinFactNeighborX="3" custLinFactNeighborY="1952"/>
      <dgm:spPr/>
    </dgm:pt>
    <dgm:pt modelId="{0F812FE9-A7C2-4373-BC62-D70487C2636D}" type="pres">
      <dgm:prSet presAssocID="{0C46087C-2F8B-4033-A03B-016559388D91}"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Konvolut"/>
        </a:ext>
      </dgm:extLst>
    </dgm:pt>
    <dgm:pt modelId="{E2E4A95F-7BC4-4FDE-9809-DDDC11CE13BF}" type="pres">
      <dgm:prSet presAssocID="{0C46087C-2F8B-4033-A03B-016559388D91}" presName="spaceRect" presStyleCnt="0"/>
      <dgm:spPr/>
    </dgm:pt>
    <dgm:pt modelId="{33E66F1F-6C3D-4EA5-89E0-B02F09AF6CD5}" type="pres">
      <dgm:prSet presAssocID="{0C46087C-2F8B-4033-A03B-016559388D91}" presName="parTx" presStyleLbl="revTx" presStyleIdx="1" presStyleCnt="2" custLinFactNeighborX="4" custLinFactNeighborY="1952">
        <dgm:presLayoutVars>
          <dgm:chMax val="0"/>
          <dgm:chPref val="0"/>
        </dgm:presLayoutVars>
      </dgm:prSet>
      <dgm:spPr/>
    </dgm:pt>
  </dgm:ptLst>
  <dgm:cxnLst>
    <dgm:cxn modelId="{9248E610-301B-4AB8-BF67-D5E0B9E82BAC}" srcId="{24851765-7F74-4366-8B80-C523CB92C4C1}" destId="{0C46087C-2F8B-4033-A03B-016559388D91}" srcOrd="1" destOrd="0" parTransId="{D0CC8983-A083-433F-9A4A-7935ADE046C4}" sibTransId="{347BE1B3-C43D-46D9-936C-99949DA07B9E}"/>
    <dgm:cxn modelId="{61146979-BADB-4CD3-A03E-95AA210E7109}" type="presOf" srcId="{31191730-08D0-46F6-B94F-125A0F86B59D}" destId="{B95FB807-7B28-409E-A613-0487BB0E3511}" srcOrd="0" destOrd="0" presId="urn:microsoft.com/office/officeart/2018/2/layout/IconVerticalSolidList"/>
    <dgm:cxn modelId="{54CCAD91-6FA4-4BFA-9C95-8D285309B75C}" type="presOf" srcId="{0C46087C-2F8B-4033-A03B-016559388D91}" destId="{33E66F1F-6C3D-4EA5-89E0-B02F09AF6CD5}" srcOrd="0" destOrd="0" presId="urn:microsoft.com/office/officeart/2018/2/layout/IconVerticalSolidList"/>
    <dgm:cxn modelId="{306DDAA4-1794-4005-AA2C-D66E6501E023}" srcId="{24851765-7F74-4366-8B80-C523CB92C4C1}" destId="{31191730-08D0-46F6-B94F-125A0F86B59D}" srcOrd="0" destOrd="0" parTransId="{D9BB684C-2F82-42A8-91BE-725B502519CC}" sibTransId="{3297BB65-2A2A-4D94-8707-51918EDCC871}"/>
    <dgm:cxn modelId="{5308A4F3-8166-44B4-8B5E-3351C73EDFBD}" type="presOf" srcId="{24851765-7F74-4366-8B80-C523CB92C4C1}" destId="{7694CD4B-7B03-4239-BEC9-62D2EC0F70F6}" srcOrd="0" destOrd="0" presId="urn:microsoft.com/office/officeart/2018/2/layout/IconVerticalSolidList"/>
    <dgm:cxn modelId="{04340EB0-964B-486E-8DE4-2171ABA717DC}" type="presParOf" srcId="{7694CD4B-7B03-4239-BEC9-62D2EC0F70F6}" destId="{50FA53C3-835E-4C5B-8090-988093EE1B59}" srcOrd="0" destOrd="0" presId="urn:microsoft.com/office/officeart/2018/2/layout/IconVerticalSolidList"/>
    <dgm:cxn modelId="{FAD0968C-6B31-4FAE-8890-6E567B292D76}" type="presParOf" srcId="{50FA53C3-835E-4C5B-8090-988093EE1B59}" destId="{FE915AF0-0CD3-40A5-AD1D-FFD3CB20B7DB}" srcOrd="0" destOrd="0" presId="urn:microsoft.com/office/officeart/2018/2/layout/IconVerticalSolidList"/>
    <dgm:cxn modelId="{33F0985A-0EB4-4547-B555-D6C5ED3E8189}" type="presParOf" srcId="{50FA53C3-835E-4C5B-8090-988093EE1B59}" destId="{E2E0E22F-0C76-4BD3-9B0A-5930AE54DB5D}" srcOrd="1" destOrd="0" presId="urn:microsoft.com/office/officeart/2018/2/layout/IconVerticalSolidList"/>
    <dgm:cxn modelId="{98A1EDFC-C25D-41E6-88BD-5A7F2D8FFB95}" type="presParOf" srcId="{50FA53C3-835E-4C5B-8090-988093EE1B59}" destId="{6EF54B5F-D559-4EE9-9BC9-6D956AA7A0F6}" srcOrd="2" destOrd="0" presId="urn:microsoft.com/office/officeart/2018/2/layout/IconVerticalSolidList"/>
    <dgm:cxn modelId="{D772A200-74C1-49D1-8621-738CC3D905D8}" type="presParOf" srcId="{50FA53C3-835E-4C5B-8090-988093EE1B59}" destId="{B95FB807-7B28-409E-A613-0487BB0E3511}" srcOrd="3" destOrd="0" presId="urn:microsoft.com/office/officeart/2018/2/layout/IconVerticalSolidList"/>
    <dgm:cxn modelId="{CA86A432-2C6D-4A05-B893-276EB82B8D61}" type="presParOf" srcId="{7694CD4B-7B03-4239-BEC9-62D2EC0F70F6}" destId="{86FF8BE2-3818-44B8-AB8F-96D8EA17B19C}" srcOrd="1" destOrd="0" presId="urn:microsoft.com/office/officeart/2018/2/layout/IconVerticalSolidList"/>
    <dgm:cxn modelId="{B33D2D5D-53B8-44BB-AB85-8A85178DB205}" type="presParOf" srcId="{7694CD4B-7B03-4239-BEC9-62D2EC0F70F6}" destId="{5D109409-FA84-40F3-9FB4-9B1024257841}" srcOrd="2" destOrd="0" presId="urn:microsoft.com/office/officeart/2018/2/layout/IconVerticalSolidList"/>
    <dgm:cxn modelId="{057A96E2-C749-4B73-9BF4-00AB5BB44251}" type="presParOf" srcId="{5D109409-FA84-40F3-9FB4-9B1024257841}" destId="{F793C889-1C9F-40C0-A609-7C88E4EA24BA}" srcOrd="0" destOrd="0" presId="urn:microsoft.com/office/officeart/2018/2/layout/IconVerticalSolidList"/>
    <dgm:cxn modelId="{0E3DDF3C-5AAE-4358-A3B2-239CF8AAC534}" type="presParOf" srcId="{5D109409-FA84-40F3-9FB4-9B1024257841}" destId="{0F812FE9-A7C2-4373-BC62-D70487C2636D}" srcOrd="1" destOrd="0" presId="urn:microsoft.com/office/officeart/2018/2/layout/IconVerticalSolidList"/>
    <dgm:cxn modelId="{D27BE389-1CB4-4647-A084-F1875D9ED89D}" type="presParOf" srcId="{5D109409-FA84-40F3-9FB4-9B1024257841}" destId="{E2E4A95F-7BC4-4FDE-9809-DDDC11CE13BF}" srcOrd="2" destOrd="0" presId="urn:microsoft.com/office/officeart/2018/2/layout/IconVerticalSolidList"/>
    <dgm:cxn modelId="{F0D8154B-7E3E-4180-9D39-9FF888E4D2CF}" type="presParOf" srcId="{5D109409-FA84-40F3-9FB4-9B1024257841}" destId="{33E66F1F-6C3D-4EA5-89E0-B02F09AF6CD5}"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A0E7A-1865-47EC-AB31-C1B98C5AE50B}">
      <dsp:nvSpPr>
        <dsp:cNvPr id="0" name=""/>
        <dsp:cNvSpPr/>
      </dsp:nvSpPr>
      <dsp:spPr>
        <a:xfrm>
          <a:off x="335025" y="756222"/>
          <a:ext cx="3598078" cy="18753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br>
            <a:rPr lang="da-DK" sz="5200" kern="1200" dirty="0"/>
          </a:br>
          <a:endParaRPr lang="en-US" sz="5200" kern="1200" dirty="0"/>
        </a:p>
      </dsp:txBody>
      <dsp:txXfrm>
        <a:off x="335025" y="756222"/>
        <a:ext cx="3598078" cy="1875366"/>
      </dsp:txXfrm>
    </dsp:sp>
    <dsp:sp modelId="{E0C8AE2C-040E-4466-8F5C-8F6B9C3CB53E}">
      <dsp:nvSpPr>
        <dsp:cNvPr id="0" name=""/>
        <dsp:cNvSpPr/>
      </dsp:nvSpPr>
      <dsp:spPr>
        <a:xfrm>
          <a:off x="4080945" y="761798"/>
          <a:ext cx="3654423" cy="190604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br>
            <a:rPr lang="da-DK" sz="5200" kern="1200" dirty="0"/>
          </a:br>
          <a:endParaRPr lang="en-US" sz="5200" kern="1200" dirty="0"/>
        </a:p>
      </dsp:txBody>
      <dsp:txXfrm>
        <a:off x="4080945" y="761798"/>
        <a:ext cx="3654423" cy="1906043"/>
      </dsp:txXfrm>
    </dsp:sp>
    <dsp:sp modelId="{13216203-F0FC-4276-BC74-328DCDA39342}">
      <dsp:nvSpPr>
        <dsp:cNvPr id="0" name=""/>
        <dsp:cNvSpPr/>
      </dsp:nvSpPr>
      <dsp:spPr>
        <a:xfrm>
          <a:off x="7912154" y="786073"/>
          <a:ext cx="3928068" cy="186595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br>
            <a:rPr lang="da-DK" sz="5200" kern="1200" dirty="0"/>
          </a:br>
          <a:endParaRPr lang="en-US" sz="5200" kern="1200" dirty="0"/>
        </a:p>
      </dsp:txBody>
      <dsp:txXfrm>
        <a:off x="7912154" y="786073"/>
        <a:ext cx="3928068" cy="1865955"/>
      </dsp:txXfrm>
    </dsp:sp>
    <dsp:sp modelId="{DB9E4F24-4EB7-4FEC-8C65-608AA1FB00DF}">
      <dsp:nvSpPr>
        <dsp:cNvPr id="0" name=""/>
        <dsp:cNvSpPr/>
      </dsp:nvSpPr>
      <dsp:spPr>
        <a:xfrm>
          <a:off x="6347678" y="2965244"/>
          <a:ext cx="4458975" cy="24693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br>
            <a:rPr lang="da-DK" sz="5200" kern="1200" dirty="0"/>
          </a:br>
          <a:endParaRPr lang="en-US" sz="5200" kern="1200" dirty="0"/>
        </a:p>
      </dsp:txBody>
      <dsp:txXfrm>
        <a:off x="6347678" y="2965244"/>
        <a:ext cx="4458975" cy="2469325"/>
      </dsp:txXfrm>
    </dsp:sp>
    <dsp:sp modelId="{D080F5B4-040F-479A-8682-B76D904F57EF}">
      <dsp:nvSpPr>
        <dsp:cNvPr id="0" name=""/>
        <dsp:cNvSpPr/>
      </dsp:nvSpPr>
      <dsp:spPr>
        <a:xfrm>
          <a:off x="2002531" y="3144593"/>
          <a:ext cx="3673083" cy="22038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a:off x="2002531" y="3144593"/>
        <a:ext cx="3673083" cy="2203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15AF0-0CD3-40A5-AD1D-FFD3CB20B7DB}">
      <dsp:nvSpPr>
        <dsp:cNvPr id="0" name=""/>
        <dsp:cNvSpPr/>
      </dsp:nvSpPr>
      <dsp:spPr>
        <a:xfrm>
          <a:off x="0" y="342700"/>
          <a:ext cx="3837191" cy="63267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0E22F-0C76-4BD3-9B0A-5930AE54DB5D}">
      <dsp:nvSpPr>
        <dsp:cNvPr id="0" name=""/>
        <dsp:cNvSpPr/>
      </dsp:nvSpPr>
      <dsp:spPr>
        <a:xfrm>
          <a:off x="191384" y="485052"/>
          <a:ext cx="347972" cy="3479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FB807-7B28-409E-A613-0487BB0E3511}">
      <dsp:nvSpPr>
        <dsp:cNvPr id="0" name=""/>
        <dsp:cNvSpPr/>
      </dsp:nvSpPr>
      <dsp:spPr>
        <a:xfrm>
          <a:off x="730742" y="342700"/>
          <a:ext cx="3106448" cy="632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958" tIns="66958" rIns="66958" bIns="66958" numCol="1" spcCol="1270" anchor="ctr" anchorCtr="0">
          <a:noAutofit/>
        </a:bodyPr>
        <a:lstStyle/>
        <a:p>
          <a:pPr marL="0" lvl="0" indent="0" algn="l" defTabSz="1111250">
            <a:lnSpc>
              <a:spcPct val="100000"/>
            </a:lnSpc>
            <a:spcBef>
              <a:spcPct val="0"/>
            </a:spcBef>
            <a:spcAft>
              <a:spcPct val="35000"/>
            </a:spcAft>
            <a:buNone/>
          </a:pPr>
          <a:r>
            <a:rPr lang="da-DK" sz="2500" kern="1200" dirty="0"/>
            <a:t>38 66 60 07</a:t>
          </a:r>
          <a:endParaRPr lang="en-US" sz="2500" kern="1200" dirty="0"/>
        </a:p>
      </dsp:txBody>
      <dsp:txXfrm>
        <a:off x="730742" y="342700"/>
        <a:ext cx="3106448" cy="632677"/>
      </dsp:txXfrm>
    </dsp:sp>
    <dsp:sp modelId="{F793C889-1C9F-40C0-A609-7C88E4EA24BA}">
      <dsp:nvSpPr>
        <dsp:cNvPr id="0" name=""/>
        <dsp:cNvSpPr/>
      </dsp:nvSpPr>
      <dsp:spPr>
        <a:xfrm>
          <a:off x="0" y="1145896"/>
          <a:ext cx="3837191" cy="63267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812FE9-A7C2-4373-BC62-D70487C2636D}">
      <dsp:nvSpPr>
        <dsp:cNvPr id="0" name=""/>
        <dsp:cNvSpPr/>
      </dsp:nvSpPr>
      <dsp:spPr>
        <a:xfrm>
          <a:off x="191384" y="1275899"/>
          <a:ext cx="347972" cy="3479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E66F1F-6C3D-4EA5-89E0-B02F09AF6CD5}">
      <dsp:nvSpPr>
        <dsp:cNvPr id="0" name=""/>
        <dsp:cNvSpPr/>
      </dsp:nvSpPr>
      <dsp:spPr>
        <a:xfrm>
          <a:off x="730742" y="1145896"/>
          <a:ext cx="3106448" cy="632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958" tIns="66958" rIns="66958" bIns="66958" numCol="1" spcCol="1270" anchor="ctr" anchorCtr="0">
          <a:noAutofit/>
        </a:bodyPr>
        <a:lstStyle/>
        <a:p>
          <a:pPr marL="0" lvl="0" indent="0" algn="l" defTabSz="1111250">
            <a:lnSpc>
              <a:spcPct val="100000"/>
            </a:lnSpc>
            <a:spcBef>
              <a:spcPct val="0"/>
            </a:spcBef>
            <a:spcAft>
              <a:spcPct val="35000"/>
            </a:spcAft>
            <a:buNone/>
          </a:pPr>
          <a:r>
            <a:rPr lang="da-DK" sz="2500" kern="1200" dirty="0">
              <a:hlinkClick xmlns:r="http://schemas.openxmlformats.org/officeDocument/2006/relationships" r:id="rId5"/>
            </a:rPr>
            <a:t>CSU-psyk@regionh.dk</a:t>
          </a:r>
          <a:r>
            <a:rPr lang="da-DK" sz="2500" kern="1200" dirty="0"/>
            <a:t> </a:t>
          </a:r>
          <a:endParaRPr lang="en-US" sz="2500" kern="1200" dirty="0"/>
        </a:p>
      </dsp:txBody>
      <dsp:txXfrm>
        <a:off x="730742" y="1145896"/>
        <a:ext cx="3106448" cy="6326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ECF72-6C0D-4F12-A416-16702BE7289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6201F9A-0924-4BB9-BE9B-E1E027EF0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B1E5E85-74CB-45F5-8619-7DF87166267B}"/>
              </a:ext>
            </a:extLst>
          </p:cNvPr>
          <p:cNvSpPr>
            <a:spLocks noGrp="1"/>
          </p:cNvSpPr>
          <p:nvPr>
            <p:ph type="dt" sz="half" idx="10"/>
          </p:nvPr>
        </p:nvSpPr>
        <p:spPr/>
        <p:txBody>
          <a:bodyPr/>
          <a:lstStyle/>
          <a:p>
            <a:fld id="{02A4DE67-3BBD-48D0-B234-11A6C5194D3E}" type="datetimeFigureOut">
              <a:rPr lang="da-DK" smtClean="0"/>
              <a:t>19-09-2023</a:t>
            </a:fld>
            <a:endParaRPr lang="da-DK"/>
          </a:p>
        </p:txBody>
      </p:sp>
      <p:sp>
        <p:nvSpPr>
          <p:cNvPr id="5" name="Pladsholder til sidefod 4">
            <a:extLst>
              <a:ext uri="{FF2B5EF4-FFF2-40B4-BE49-F238E27FC236}">
                <a16:creationId xmlns:a16="http://schemas.microsoft.com/office/drawing/2014/main" id="{CBD8FF25-3863-4CC5-9564-F8D8E595924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9084C79-7BC3-4ABC-A20D-5CA3940721B5}"/>
              </a:ext>
            </a:extLst>
          </p:cNvPr>
          <p:cNvSpPr>
            <a:spLocks noGrp="1"/>
          </p:cNvSpPr>
          <p:nvPr>
            <p:ph type="sldNum" sz="quarter" idx="12"/>
          </p:nvPr>
        </p:nvSpPr>
        <p:spPr/>
        <p:txBody>
          <a:bodyPr/>
          <a:lstStyle/>
          <a:p>
            <a:fld id="{F389F641-FF9D-4080-86FF-853403486237}" type="slidenum">
              <a:rPr lang="da-DK" smtClean="0"/>
              <a:t>‹nr.›</a:t>
            </a:fld>
            <a:endParaRPr lang="da-DK"/>
          </a:p>
        </p:txBody>
      </p:sp>
    </p:spTree>
    <p:extLst>
      <p:ext uri="{BB962C8B-B14F-4D97-AF65-F5344CB8AC3E}">
        <p14:creationId xmlns:p14="http://schemas.microsoft.com/office/powerpoint/2010/main" val="622016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614C5-D300-4C4B-B065-41B1821EE65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5CA616F7-163B-4FE9-8F26-B0E8433EDAF0}"/>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30D89DB-E1F9-4490-8998-03F1F4762E52}"/>
              </a:ext>
            </a:extLst>
          </p:cNvPr>
          <p:cNvSpPr>
            <a:spLocks noGrp="1"/>
          </p:cNvSpPr>
          <p:nvPr>
            <p:ph type="dt" sz="half" idx="10"/>
          </p:nvPr>
        </p:nvSpPr>
        <p:spPr/>
        <p:txBody>
          <a:bodyPr/>
          <a:lstStyle/>
          <a:p>
            <a:fld id="{02A4DE67-3BBD-48D0-B234-11A6C5194D3E}" type="datetimeFigureOut">
              <a:rPr lang="da-DK" smtClean="0"/>
              <a:t>19-09-2023</a:t>
            </a:fld>
            <a:endParaRPr lang="da-DK"/>
          </a:p>
        </p:txBody>
      </p:sp>
      <p:sp>
        <p:nvSpPr>
          <p:cNvPr id="5" name="Pladsholder til sidefod 4">
            <a:extLst>
              <a:ext uri="{FF2B5EF4-FFF2-40B4-BE49-F238E27FC236}">
                <a16:creationId xmlns:a16="http://schemas.microsoft.com/office/drawing/2014/main" id="{1A97EC18-BEB5-4571-8F13-FF16860D197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FC4AAED-2B3D-4D71-877D-BD9A468DC36C}"/>
              </a:ext>
            </a:extLst>
          </p:cNvPr>
          <p:cNvSpPr>
            <a:spLocks noGrp="1"/>
          </p:cNvSpPr>
          <p:nvPr>
            <p:ph type="sldNum" sz="quarter" idx="12"/>
          </p:nvPr>
        </p:nvSpPr>
        <p:spPr/>
        <p:txBody>
          <a:bodyPr/>
          <a:lstStyle/>
          <a:p>
            <a:fld id="{F389F641-FF9D-4080-86FF-853403486237}" type="slidenum">
              <a:rPr lang="da-DK" smtClean="0"/>
              <a:t>‹nr.›</a:t>
            </a:fld>
            <a:endParaRPr lang="da-DK"/>
          </a:p>
        </p:txBody>
      </p:sp>
    </p:spTree>
    <p:extLst>
      <p:ext uri="{BB962C8B-B14F-4D97-AF65-F5344CB8AC3E}">
        <p14:creationId xmlns:p14="http://schemas.microsoft.com/office/powerpoint/2010/main" val="368020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23230D6-3973-480D-8BD6-A20D52FE738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F525BDBF-15A8-4834-AD5A-11FB5B926575}"/>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CA088C7-DEB0-4797-B93E-F1F0E02BB851}"/>
              </a:ext>
            </a:extLst>
          </p:cNvPr>
          <p:cNvSpPr>
            <a:spLocks noGrp="1"/>
          </p:cNvSpPr>
          <p:nvPr>
            <p:ph type="dt" sz="half" idx="10"/>
          </p:nvPr>
        </p:nvSpPr>
        <p:spPr/>
        <p:txBody>
          <a:bodyPr/>
          <a:lstStyle/>
          <a:p>
            <a:fld id="{02A4DE67-3BBD-48D0-B234-11A6C5194D3E}" type="datetimeFigureOut">
              <a:rPr lang="da-DK" smtClean="0"/>
              <a:t>19-09-2023</a:t>
            </a:fld>
            <a:endParaRPr lang="da-DK"/>
          </a:p>
        </p:txBody>
      </p:sp>
      <p:sp>
        <p:nvSpPr>
          <p:cNvPr id="5" name="Pladsholder til sidefod 4">
            <a:extLst>
              <a:ext uri="{FF2B5EF4-FFF2-40B4-BE49-F238E27FC236}">
                <a16:creationId xmlns:a16="http://schemas.microsoft.com/office/drawing/2014/main" id="{C85D6830-5D21-4A38-B665-946AF9099E8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BEAF5CC-63E3-49D3-B0DF-7FD833762E9B}"/>
              </a:ext>
            </a:extLst>
          </p:cNvPr>
          <p:cNvSpPr>
            <a:spLocks noGrp="1"/>
          </p:cNvSpPr>
          <p:nvPr>
            <p:ph type="sldNum" sz="quarter" idx="12"/>
          </p:nvPr>
        </p:nvSpPr>
        <p:spPr/>
        <p:txBody>
          <a:bodyPr/>
          <a:lstStyle/>
          <a:p>
            <a:fld id="{F389F641-FF9D-4080-86FF-853403486237}" type="slidenum">
              <a:rPr lang="da-DK" smtClean="0"/>
              <a:t>‹nr.›</a:t>
            </a:fld>
            <a:endParaRPr lang="da-DK"/>
          </a:p>
        </p:txBody>
      </p:sp>
    </p:spTree>
    <p:extLst>
      <p:ext uri="{BB962C8B-B14F-4D97-AF65-F5344CB8AC3E}">
        <p14:creationId xmlns:p14="http://schemas.microsoft.com/office/powerpoint/2010/main" val="2934114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rside 2">
    <p:spTree>
      <p:nvGrpSpPr>
        <p:cNvPr id="1" name=""/>
        <p:cNvGrpSpPr/>
        <p:nvPr/>
      </p:nvGrpSpPr>
      <p:grpSpPr>
        <a:xfrm>
          <a:off x="0" y="0"/>
          <a:ext cx="0" cy="0"/>
          <a:chOff x="0" y="0"/>
          <a:chExt cx="0" cy="0"/>
        </a:xfrm>
      </p:grpSpPr>
      <p:sp>
        <p:nvSpPr>
          <p:cNvPr id="10" name="Rektangel 9"/>
          <p:cNvSpPr/>
          <p:nvPr userDrawn="1"/>
        </p:nvSpPr>
        <p:spPr>
          <a:xfrm>
            <a:off x="0" y="2035588"/>
            <a:ext cx="12192000" cy="4822421"/>
          </a:xfrm>
          <a:prstGeom prst="rect">
            <a:avLst/>
          </a:prstGeom>
          <a:solidFill>
            <a:srgbClr val="ADBD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0" dirty="0"/>
          </a:p>
        </p:txBody>
      </p:sp>
      <p:sp>
        <p:nvSpPr>
          <p:cNvPr id="8" name="Titel 1"/>
          <p:cNvSpPr>
            <a:spLocks noGrp="1"/>
          </p:cNvSpPr>
          <p:nvPr>
            <p:ph type="title" hasCustomPrompt="1"/>
          </p:nvPr>
        </p:nvSpPr>
        <p:spPr>
          <a:xfrm>
            <a:off x="1055446" y="2720891"/>
            <a:ext cx="9435658" cy="1981738"/>
          </a:xfrm>
        </p:spPr>
        <p:txBody>
          <a:bodyPr anchor="t" anchorCtr="0"/>
          <a:lstStyle>
            <a:lvl1pPr>
              <a:defRPr sz="3780">
                <a:solidFill>
                  <a:srgbClr val="414141"/>
                </a:solidFill>
              </a:defRPr>
            </a:lvl1pPr>
          </a:lstStyle>
          <a:p>
            <a:r>
              <a:rPr lang="da-DK" dirty="0"/>
              <a:t>Overskrift 38pt skrives her</a:t>
            </a:r>
            <a:br>
              <a:rPr lang="da-DK" dirty="0"/>
            </a:br>
            <a:r>
              <a:rPr lang="da-DK" dirty="0"/>
              <a:t>i to eller flere linjer</a:t>
            </a:r>
          </a:p>
        </p:txBody>
      </p:sp>
      <p:sp>
        <p:nvSpPr>
          <p:cNvPr id="3" name="Undertitel 2"/>
          <p:cNvSpPr>
            <a:spLocks noGrp="1"/>
          </p:cNvSpPr>
          <p:nvPr>
            <p:ph type="subTitle" idx="1" hasCustomPrompt="1"/>
          </p:nvPr>
        </p:nvSpPr>
        <p:spPr>
          <a:xfrm>
            <a:off x="1055446" y="5101432"/>
            <a:ext cx="9433105" cy="888504"/>
          </a:xfrm>
        </p:spPr>
        <p:txBody>
          <a:bodyPr/>
          <a:lstStyle>
            <a:lvl1pPr marL="0" indent="0" algn="l">
              <a:lnSpc>
                <a:spcPct val="89000"/>
              </a:lnSpc>
              <a:buNone/>
              <a:defRPr sz="1990" baseline="0">
                <a:solidFill>
                  <a:schemeClr val="tx2">
                    <a:lumMod val="75000"/>
                  </a:schemeClr>
                </a:solidFill>
              </a:defRPr>
            </a:lvl1pPr>
            <a:lvl2pPr marL="454919" indent="0" algn="ctr">
              <a:buNone/>
              <a:defRPr>
                <a:solidFill>
                  <a:schemeClr val="tx1">
                    <a:tint val="75000"/>
                  </a:schemeClr>
                </a:solidFill>
              </a:defRPr>
            </a:lvl2pPr>
            <a:lvl3pPr marL="909837" indent="0" algn="ctr">
              <a:buNone/>
              <a:defRPr>
                <a:solidFill>
                  <a:schemeClr val="tx1">
                    <a:tint val="75000"/>
                  </a:schemeClr>
                </a:solidFill>
              </a:defRPr>
            </a:lvl3pPr>
            <a:lvl4pPr marL="1364756" indent="0" algn="ctr">
              <a:buNone/>
              <a:defRPr>
                <a:solidFill>
                  <a:schemeClr val="tx1">
                    <a:tint val="75000"/>
                  </a:schemeClr>
                </a:solidFill>
              </a:defRPr>
            </a:lvl4pPr>
            <a:lvl5pPr marL="1819675" indent="0" algn="ctr">
              <a:buNone/>
              <a:defRPr>
                <a:solidFill>
                  <a:schemeClr val="tx1">
                    <a:tint val="75000"/>
                  </a:schemeClr>
                </a:solidFill>
              </a:defRPr>
            </a:lvl5pPr>
            <a:lvl6pPr marL="2274593" indent="0" algn="ctr">
              <a:buNone/>
              <a:defRPr>
                <a:solidFill>
                  <a:schemeClr val="tx1">
                    <a:tint val="75000"/>
                  </a:schemeClr>
                </a:solidFill>
              </a:defRPr>
            </a:lvl6pPr>
            <a:lvl7pPr marL="2729512" indent="0" algn="ctr">
              <a:buNone/>
              <a:defRPr>
                <a:solidFill>
                  <a:schemeClr val="tx1">
                    <a:tint val="75000"/>
                  </a:schemeClr>
                </a:solidFill>
              </a:defRPr>
            </a:lvl7pPr>
            <a:lvl8pPr marL="3184430" indent="0" algn="ctr">
              <a:buNone/>
              <a:defRPr>
                <a:solidFill>
                  <a:schemeClr val="tx1">
                    <a:tint val="75000"/>
                  </a:schemeClr>
                </a:solidFill>
              </a:defRPr>
            </a:lvl8pPr>
            <a:lvl9pPr marL="3639348" indent="0" algn="ctr">
              <a:buNone/>
              <a:defRPr>
                <a:solidFill>
                  <a:schemeClr val="tx1">
                    <a:tint val="75000"/>
                  </a:schemeClr>
                </a:solidFill>
              </a:defRPr>
            </a:lvl9pPr>
          </a:lstStyle>
          <a:p>
            <a:r>
              <a:rPr lang="da-DK" dirty="0"/>
              <a:t>Underoverskrift 20pt skrives her i to linjer eller max tre linjer</a:t>
            </a:r>
          </a:p>
        </p:txBody>
      </p:sp>
      <p:sp>
        <p:nvSpPr>
          <p:cNvPr id="4" name="USR_Name"/>
          <p:cNvSpPr>
            <a:spLocks noGrp="1"/>
          </p:cNvSpPr>
          <p:nvPr>
            <p:ph type="dt" sz="half" idx="10"/>
          </p:nvPr>
        </p:nvSpPr>
        <p:spPr>
          <a:xfrm>
            <a:off x="7892154" y="6289200"/>
            <a:ext cx="3387600" cy="180000"/>
          </a:xfrm>
        </p:spPr>
        <p:txBody>
          <a:bodyPr/>
          <a:lstStyle>
            <a:lvl1pPr>
              <a:defRPr>
                <a:solidFill>
                  <a:srgbClr val="333333"/>
                </a:solidFill>
              </a:defRPr>
            </a:lvl1pPr>
          </a:lstStyle>
          <a:p>
            <a:endParaRPr lang="da-DK" dirty="0"/>
          </a:p>
        </p:txBody>
      </p:sp>
      <p:sp>
        <p:nvSpPr>
          <p:cNvPr id="5" name="FLD_PresentationTitle"/>
          <p:cNvSpPr>
            <a:spLocks noGrp="1"/>
          </p:cNvSpPr>
          <p:nvPr>
            <p:ph type="ftr" sz="quarter" idx="11"/>
          </p:nvPr>
        </p:nvSpPr>
        <p:spPr>
          <a:xfrm>
            <a:off x="1055440" y="6290559"/>
            <a:ext cx="3780000" cy="180000"/>
          </a:xfrm>
        </p:spPr>
        <p:txBody>
          <a:bodyPr/>
          <a:lstStyle>
            <a:lvl1pPr>
              <a:defRPr>
                <a:solidFill>
                  <a:schemeClr val="tx2"/>
                </a:solidFill>
              </a:defRPr>
            </a:lvl1pPr>
          </a:lstStyle>
          <a:p>
            <a:endParaRPr lang="da-DK" dirty="0"/>
          </a:p>
        </p:txBody>
      </p:sp>
      <p:sp>
        <p:nvSpPr>
          <p:cNvPr id="13" name="OFF_Virksomhed">
            <a:extLst>
              <a:ext uri="{FF2B5EF4-FFF2-40B4-BE49-F238E27FC236}">
                <a16:creationId xmlns:a16="http://schemas.microsoft.com/office/drawing/2014/main" id="{8DFD6C45-04F0-4BF9-8495-3883FD84BED8}"/>
              </a:ext>
            </a:extLst>
          </p:cNvPr>
          <p:cNvSpPr txBox="1"/>
          <p:nvPr userDrawn="1"/>
        </p:nvSpPr>
        <p:spPr>
          <a:xfrm>
            <a:off x="1055440" y="145939"/>
            <a:ext cx="2016224" cy="448792"/>
          </a:xfrm>
          <a:prstGeom prst="rect">
            <a:avLst/>
          </a:prstGeom>
          <a:noFill/>
        </p:spPr>
        <p:txBody>
          <a:bodyPr wrap="square" lIns="0" tIns="0" rIns="0" bIns="0" rtlCol="0">
            <a:noAutofit/>
          </a:bodyPr>
          <a:lstStyle/>
          <a:p>
            <a:pPr>
              <a:lnSpc>
                <a:spcPts val="1400"/>
              </a:lnSpc>
            </a:pPr>
            <a:r>
              <a:rPr lang="da-DK" sz="1395" b="1" noProof="0" dirty="0">
                <a:solidFill>
                  <a:schemeClr val="bg1">
                    <a:lumMod val="50000"/>
                  </a:schemeClr>
                </a:solidFill>
              </a:rPr>
              <a:t>Region Hovedstaden</a:t>
            </a:r>
          </a:p>
          <a:p>
            <a:pPr marL="0" marR="0" lvl="0" indent="0" algn="l" defTabSz="914400" rtl="0" eaLnBrk="1" fontAlgn="auto" latinLnBrk="0" hangingPunct="1">
              <a:lnSpc>
                <a:spcPts val="1400"/>
              </a:lnSpc>
              <a:spcBef>
                <a:spcPts val="0"/>
              </a:spcBef>
              <a:spcAft>
                <a:spcPts val="0"/>
              </a:spcAft>
              <a:buClrTx/>
              <a:buSzTx/>
              <a:buFontTx/>
              <a:buNone/>
              <a:tabLst/>
              <a:defRPr/>
            </a:pPr>
            <a:r>
              <a:rPr lang="da-DK" sz="1395" b="1" dirty="0">
                <a:solidFill>
                  <a:srgbClr val="04543D"/>
                </a:solidFill>
              </a:rPr>
              <a:t>Center for Sundhed</a:t>
            </a:r>
          </a:p>
        </p:txBody>
      </p:sp>
      <p:sp>
        <p:nvSpPr>
          <p:cNvPr id="16" name="Rektangel 15">
            <a:extLst>
              <a:ext uri="{FF2B5EF4-FFF2-40B4-BE49-F238E27FC236}">
                <a16:creationId xmlns:a16="http://schemas.microsoft.com/office/drawing/2014/main" id="{32323341-7364-46BD-AA55-07E1499AB74E}"/>
              </a:ext>
            </a:extLst>
          </p:cNvPr>
          <p:cNvSpPr/>
          <p:nvPr userDrawn="1"/>
        </p:nvSpPr>
        <p:spPr>
          <a:xfrm>
            <a:off x="-1" y="0"/>
            <a:ext cx="228601" cy="6858000"/>
          </a:xfrm>
          <a:prstGeom prst="rect">
            <a:avLst/>
          </a:prstGeom>
          <a:solidFill>
            <a:srgbClr val="045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sz="1790" dirty="0">
              <a:solidFill>
                <a:srgbClr val="D51165"/>
              </a:solidFill>
            </a:endParaRPr>
          </a:p>
        </p:txBody>
      </p:sp>
      <p:pic>
        <p:nvPicPr>
          <p:cNvPr id="23" name="LogoH">
            <a:extLst>
              <a:ext uri="{FF2B5EF4-FFF2-40B4-BE49-F238E27FC236}">
                <a16:creationId xmlns:a16="http://schemas.microsoft.com/office/drawing/2014/main" id="{888688C5-E545-4436-B11B-E9A7F3B8B53F}"/>
              </a:ext>
            </a:extLst>
          </p:cNvPr>
          <p:cNvPicPr>
            <a:picLocks noChangeAspect="1"/>
          </p:cNvPicPr>
          <p:nvPr userDrawn="1"/>
        </p:nvPicPr>
        <p:blipFill>
          <a:blip r:embed="rId2"/>
          <a:stretch>
            <a:fillRect/>
          </a:stretch>
        </p:blipFill>
        <p:spPr>
          <a:xfrm>
            <a:off x="0" y="1805296"/>
            <a:ext cx="687600" cy="687600"/>
          </a:xfrm>
          <a:prstGeom prst="rect">
            <a:avLst/>
          </a:prstGeom>
        </p:spPr>
      </p:pic>
      <p:pic>
        <p:nvPicPr>
          <p:cNvPr id="18" name="Region">
            <a:extLst>
              <a:ext uri="{FF2B5EF4-FFF2-40B4-BE49-F238E27FC236}">
                <a16:creationId xmlns:a16="http://schemas.microsoft.com/office/drawing/2014/main" id="{B23E437E-9EF2-4FFB-ACFF-A9E5F2D616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537" y="1848878"/>
            <a:ext cx="116417" cy="594784"/>
          </a:xfrm>
          <a:prstGeom prst="rect">
            <a:avLst/>
          </a:prstGeom>
        </p:spPr>
      </p:pic>
    </p:spTree>
    <p:extLst>
      <p:ext uri="{BB962C8B-B14F-4D97-AF65-F5344CB8AC3E}">
        <p14:creationId xmlns:p14="http://schemas.microsoft.com/office/powerpoint/2010/main" val="266292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5418D-835E-4287-B750-187392B40AD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86E6ABB-B471-478D-8E60-A833D0D9610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11FA329-E7B4-40C1-9320-FC3D8CFDF42F}"/>
              </a:ext>
            </a:extLst>
          </p:cNvPr>
          <p:cNvSpPr>
            <a:spLocks noGrp="1"/>
          </p:cNvSpPr>
          <p:nvPr>
            <p:ph type="dt" sz="half" idx="10"/>
          </p:nvPr>
        </p:nvSpPr>
        <p:spPr/>
        <p:txBody>
          <a:bodyPr/>
          <a:lstStyle/>
          <a:p>
            <a:fld id="{02A4DE67-3BBD-48D0-B234-11A6C5194D3E}" type="datetimeFigureOut">
              <a:rPr lang="da-DK" smtClean="0"/>
              <a:t>19-09-2023</a:t>
            </a:fld>
            <a:endParaRPr lang="da-DK"/>
          </a:p>
        </p:txBody>
      </p:sp>
      <p:sp>
        <p:nvSpPr>
          <p:cNvPr id="5" name="Pladsholder til sidefod 4">
            <a:extLst>
              <a:ext uri="{FF2B5EF4-FFF2-40B4-BE49-F238E27FC236}">
                <a16:creationId xmlns:a16="http://schemas.microsoft.com/office/drawing/2014/main" id="{80C75EC4-D781-4DB8-BC7E-2DBD092ABD1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1CAC53-904B-4DE1-8177-12FB4871593A}"/>
              </a:ext>
            </a:extLst>
          </p:cNvPr>
          <p:cNvSpPr>
            <a:spLocks noGrp="1"/>
          </p:cNvSpPr>
          <p:nvPr>
            <p:ph type="sldNum" sz="quarter" idx="12"/>
          </p:nvPr>
        </p:nvSpPr>
        <p:spPr/>
        <p:txBody>
          <a:bodyPr/>
          <a:lstStyle/>
          <a:p>
            <a:fld id="{F389F641-FF9D-4080-86FF-853403486237}" type="slidenum">
              <a:rPr lang="da-DK" smtClean="0"/>
              <a:t>‹nr.›</a:t>
            </a:fld>
            <a:endParaRPr lang="da-DK"/>
          </a:p>
        </p:txBody>
      </p:sp>
    </p:spTree>
    <p:extLst>
      <p:ext uri="{BB962C8B-B14F-4D97-AF65-F5344CB8AC3E}">
        <p14:creationId xmlns:p14="http://schemas.microsoft.com/office/powerpoint/2010/main" val="209925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4D974-F39E-46DB-9C1E-B1946159DE7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AE05A04B-C522-42D7-897A-FA194DEC58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CDAFAEB7-69AB-432A-926D-9962D3E1FEB9}"/>
              </a:ext>
            </a:extLst>
          </p:cNvPr>
          <p:cNvSpPr>
            <a:spLocks noGrp="1"/>
          </p:cNvSpPr>
          <p:nvPr>
            <p:ph type="dt" sz="half" idx="10"/>
          </p:nvPr>
        </p:nvSpPr>
        <p:spPr/>
        <p:txBody>
          <a:bodyPr/>
          <a:lstStyle/>
          <a:p>
            <a:fld id="{02A4DE67-3BBD-48D0-B234-11A6C5194D3E}" type="datetimeFigureOut">
              <a:rPr lang="da-DK" smtClean="0"/>
              <a:t>19-09-2023</a:t>
            </a:fld>
            <a:endParaRPr lang="da-DK"/>
          </a:p>
        </p:txBody>
      </p:sp>
      <p:sp>
        <p:nvSpPr>
          <p:cNvPr id="5" name="Pladsholder til sidefod 4">
            <a:extLst>
              <a:ext uri="{FF2B5EF4-FFF2-40B4-BE49-F238E27FC236}">
                <a16:creationId xmlns:a16="http://schemas.microsoft.com/office/drawing/2014/main" id="{72768D4E-630D-4FBE-9A15-304103DC884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2116EE5-90D8-4E06-923B-097CCDE8C800}"/>
              </a:ext>
            </a:extLst>
          </p:cNvPr>
          <p:cNvSpPr>
            <a:spLocks noGrp="1"/>
          </p:cNvSpPr>
          <p:nvPr>
            <p:ph type="sldNum" sz="quarter" idx="12"/>
          </p:nvPr>
        </p:nvSpPr>
        <p:spPr/>
        <p:txBody>
          <a:bodyPr/>
          <a:lstStyle/>
          <a:p>
            <a:fld id="{F389F641-FF9D-4080-86FF-853403486237}" type="slidenum">
              <a:rPr lang="da-DK" smtClean="0"/>
              <a:t>‹nr.›</a:t>
            </a:fld>
            <a:endParaRPr lang="da-DK"/>
          </a:p>
        </p:txBody>
      </p:sp>
    </p:spTree>
    <p:extLst>
      <p:ext uri="{BB962C8B-B14F-4D97-AF65-F5344CB8AC3E}">
        <p14:creationId xmlns:p14="http://schemas.microsoft.com/office/powerpoint/2010/main" val="375380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075455-AE37-451B-BFBA-7DDCF1E0C8D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4911EB7-300D-421D-945F-A514CC76014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E6394AF-BCA2-4130-8E62-86480CEE592B}"/>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AD3474F-EAB3-4905-844C-D26D733DA759}"/>
              </a:ext>
            </a:extLst>
          </p:cNvPr>
          <p:cNvSpPr>
            <a:spLocks noGrp="1"/>
          </p:cNvSpPr>
          <p:nvPr>
            <p:ph type="dt" sz="half" idx="10"/>
          </p:nvPr>
        </p:nvSpPr>
        <p:spPr/>
        <p:txBody>
          <a:bodyPr/>
          <a:lstStyle/>
          <a:p>
            <a:fld id="{02A4DE67-3BBD-48D0-B234-11A6C5194D3E}" type="datetimeFigureOut">
              <a:rPr lang="da-DK" smtClean="0"/>
              <a:t>19-09-2023</a:t>
            </a:fld>
            <a:endParaRPr lang="da-DK"/>
          </a:p>
        </p:txBody>
      </p:sp>
      <p:sp>
        <p:nvSpPr>
          <p:cNvPr id="6" name="Pladsholder til sidefod 5">
            <a:extLst>
              <a:ext uri="{FF2B5EF4-FFF2-40B4-BE49-F238E27FC236}">
                <a16:creationId xmlns:a16="http://schemas.microsoft.com/office/drawing/2014/main" id="{FBCFE7EB-0D67-4810-85C6-CC895C2E0E9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7FC093A-E5B1-4522-9E56-978355783385}"/>
              </a:ext>
            </a:extLst>
          </p:cNvPr>
          <p:cNvSpPr>
            <a:spLocks noGrp="1"/>
          </p:cNvSpPr>
          <p:nvPr>
            <p:ph type="sldNum" sz="quarter" idx="12"/>
          </p:nvPr>
        </p:nvSpPr>
        <p:spPr/>
        <p:txBody>
          <a:bodyPr/>
          <a:lstStyle/>
          <a:p>
            <a:fld id="{F389F641-FF9D-4080-86FF-853403486237}" type="slidenum">
              <a:rPr lang="da-DK" smtClean="0"/>
              <a:t>‹nr.›</a:t>
            </a:fld>
            <a:endParaRPr lang="da-DK"/>
          </a:p>
        </p:txBody>
      </p:sp>
    </p:spTree>
    <p:extLst>
      <p:ext uri="{BB962C8B-B14F-4D97-AF65-F5344CB8AC3E}">
        <p14:creationId xmlns:p14="http://schemas.microsoft.com/office/powerpoint/2010/main" val="144688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A4933-7428-45ED-89C2-D0AF02E6B0C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CDC2AEF-7BF8-4F3A-A107-C51C308B6B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45F5BF8-5F87-441D-81D2-48B374783D1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D843FC69-22B3-4CB7-9288-B3C6235FE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6A5E437-1169-4072-8ED7-F0CD983F092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968E8612-A5D8-4963-AB29-AAF827A3B1A8}"/>
              </a:ext>
            </a:extLst>
          </p:cNvPr>
          <p:cNvSpPr>
            <a:spLocks noGrp="1"/>
          </p:cNvSpPr>
          <p:nvPr>
            <p:ph type="dt" sz="half" idx="10"/>
          </p:nvPr>
        </p:nvSpPr>
        <p:spPr/>
        <p:txBody>
          <a:bodyPr/>
          <a:lstStyle/>
          <a:p>
            <a:fld id="{02A4DE67-3BBD-48D0-B234-11A6C5194D3E}" type="datetimeFigureOut">
              <a:rPr lang="da-DK" smtClean="0"/>
              <a:t>19-09-2023</a:t>
            </a:fld>
            <a:endParaRPr lang="da-DK"/>
          </a:p>
        </p:txBody>
      </p:sp>
      <p:sp>
        <p:nvSpPr>
          <p:cNvPr id="8" name="Pladsholder til sidefod 7">
            <a:extLst>
              <a:ext uri="{FF2B5EF4-FFF2-40B4-BE49-F238E27FC236}">
                <a16:creationId xmlns:a16="http://schemas.microsoft.com/office/drawing/2014/main" id="{1C935BA5-1A00-4F1A-9D50-3CE3E5EEFD10}"/>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9031AF79-2FEF-437D-95E3-4EB92A980598}"/>
              </a:ext>
            </a:extLst>
          </p:cNvPr>
          <p:cNvSpPr>
            <a:spLocks noGrp="1"/>
          </p:cNvSpPr>
          <p:nvPr>
            <p:ph type="sldNum" sz="quarter" idx="12"/>
          </p:nvPr>
        </p:nvSpPr>
        <p:spPr/>
        <p:txBody>
          <a:bodyPr/>
          <a:lstStyle/>
          <a:p>
            <a:fld id="{F389F641-FF9D-4080-86FF-853403486237}" type="slidenum">
              <a:rPr lang="da-DK" smtClean="0"/>
              <a:t>‹nr.›</a:t>
            </a:fld>
            <a:endParaRPr lang="da-DK"/>
          </a:p>
        </p:txBody>
      </p:sp>
    </p:spTree>
    <p:extLst>
      <p:ext uri="{BB962C8B-B14F-4D97-AF65-F5344CB8AC3E}">
        <p14:creationId xmlns:p14="http://schemas.microsoft.com/office/powerpoint/2010/main" val="76520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4D78B-69D2-4C99-812B-131044934364}"/>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90E4D62-3E9E-4501-AD3A-4282255A914B}"/>
              </a:ext>
            </a:extLst>
          </p:cNvPr>
          <p:cNvSpPr>
            <a:spLocks noGrp="1"/>
          </p:cNvSpPr>
          <p:nvPr>
            <p:ph type="dt" sz="half" idx="10"/>
          </p:nvPr>
        </p:nvSpPr>
        <p:spPr/>
        <p:txBody>
          <a:bodyPr/>
          <a:lstStyle/>
          <a:p>
            <a:fld id="{02A4DE67-3BBD-48D0-B234-11A6C5194D3E}" type="datetimeFigureOut">
              <a:rPr lang="da-DK" smtClean="0"/>
              <a:t>19-09-2023</a:t>
            </a:fld>
            <a:endParaRPr lang="da-DK"/>
          </a:p>
        </p:txBody>
      </p:sp>
      <p:sp>
        <p:nvSpPr>
          <p:cNvPr id="4" name="Pladsholder til sidefod 3">
            <a:extLst>
              <a:ext uri="{FF2B5EF4-FFF2-40B4-BE49-F238E27FC236}">
                <a16:creationId xmlns:a16="http://schemas.microsoft.com/office/drawing/2014/main" id="{F9BD362F-69BC-4DA3-B94A-7507E509084F}"/>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94DC2E84-1448-42E4-9325-69260AC61617}"/>
              </a:ext>
            </a:extLst>
          </p:cNvPr>
          <p:cNvSpPr>
            <a:spLocks noGrp="1"/>
          </p:cNvSpPr>
          <p:nvPr>
            <p:ph type="sldNum" sz="quarter" idx="12"/>
          </p:nvPr>
        </p:nvSpPr>
        <p:spPr/>
        <p:txBody>
          <a:bodyPr/>
          <a:lstStyle/>
          <a:p>
            <a:fld id="{F389F641-FF9D-4080-86FF-853403486237}" type="slidenum">
              <a:rPr lang="da-DK" smtClean="0"/>
              <a:t>‹nr.›</a:t>
            </a:fld>
            <a:endParaRPr lang="da-DK"/>
          </a:p>
        </p:txBody>
      </p:sp>
    </p:spTree>
    <p:extLst>
      <p:ext uri="{BB962C8B-B14F-4D97-AF65-F5344CB8AC3E}">
        <p14:creationId xmlns:p14="http://schemas.microsoft.com/office/powerpoint/2010/main" val="274584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36C6C56-9815-43BB-92CF-140651CD3301}"/>
              </a:ext>
            </a:extLst>
          </p:cNvPr>
          <p:cNvSpPr>
            <a:spLocks noGrp="1"/>
          </p:cNvSpPr>
          <p:nvPr>
            <p:ph type="dt" sz="half" idx="10"/>
          </p:nvPr>
        </p:nvSpPr>
        <p:spPr/>
        <p:txBody>
          <a:bodyPr/>
          <a:lstStyle/>
          <a:p>
            <a:fld id="{02A4DE67-3BBD-48D0-B234-11A6C5194D3E}" type="datetimeFigureOut">
              <a:rPr lang="da-DK" smtClean="0"/>
              <a:t>19-09-2023</a:t>
            </a:fld>
            <a:endParaRPr lang="da-DK"/>
          </a:p>
        </p:txBody>
      </p:sp>
      <p:sp>
        <p:nvSpPr>
          <p:cNvPr id="3" name="Pladsholder til sidefod 2">
            <a:extLst>
              <a:ext uri="{FF2B5EF4-FFF2-40B4-BE49-F238E27FC236}">
                <a16:creationId xmlns:a16="http://schemas.microsoft.com/office/drawing/2014/main" id="{CDE8284C-9C58-44F9-AD6B-46E852845C2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FAA08B4-C35B-441D-891F-CABC04036EB1}"/>
              </a:ext>
            </a:extLst>
          </p:cNvPr>
          <p:cNvSpPr>
            <a:spLocks noGrp="1"/>
          </p:cNvSpPr>
          <p:nvPr>
            <p:ph type="sldNum" sz="quarter" idx="12"/>
          </p:nvPr>
        </p:nvSpPr>
        <p:spPr/>
        <p:txBody>
          <a:bodyPr/>
          <a:lstStyle/>
          <a:p>
            <a:fld id="{F389F641-FF9D-4080-86FF-853403486237}" type="slidenum">
              <a:rPr lang="da-DK" smtClean="0"/>
              <a:t>‹nr.›</a:t>
            </a:fld>
            <a:endParaRPr lang="da-DK"/>
          </a:p>
        </p:txBody>
      </p:sp>
    </p:spTree>
    <p:extLst>
      <p:ext uri="{BB962C8B-B14F-4D97-AF65-F5344CB8AC3E}">
        <p14:creationId xmlns:p14="http://schemas.microsoft.com/office/powerpoint/2010/main" val="90158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00534-7019-49B2-9E50-C51581F83F9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583B388-77D7-4E19-9273-6EAC22E735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D8E210D-3565-4961-B155-C1D7E504B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5DEA49E-3DA6-4905-A4DF-460444444418}"/>
              </a:ext>
            </a:extLst>
          </p:cNvPr>
          <p:cNvSpPr>
            <a:spLocks noGrp="1"/>
          </p:cNvSpPr>
          <p:nvPr>
            <p:ph type="dt" sz="half" idx="10"/>
          </p:nvPr>
        </p:nvSpPr>
        <p:spPr/>
        <p:txBody>
          <a:bodyPr/>
          <a:lstStyle/>
          <a:p>
            <a:fld id="{02A4DE67-3BBD-48D0-B234-11A6C5194D3E}" type="datetimeFigureOut">
              <a:rPr lang="da-DK" smtClean="0"/>
              <a:t>19-09-2023</a:t>
            </a:fld>
            <a:endParaRPr lang="da-DK"/>
          </a:p>
        </p:txBody>
      </p:sp>
      <p:sp>
        <p:nvSpPr>
          <p:cNvPr id="6" name="Pladsholder til sidefod 5">
            <a:extLst>
              <a:ext uri="{FF2B5EF4-FFF2-40B4-BE49-F238E27FC236}">
                <a16:creationId xmlns:a16="http://schemas.microsoft.com/office/drawing/2014/main" id="{CCFB3D28-F894-467C-ADAF-866290C54C8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3E9836B-5DCF-443D-BED5-B2CCBB25E57C}"/>
              </a:ext>
            </a:extLst>
          </p:cNvPr>
          <p:cNvSpPr>
            <a:spLocks noGrp="1"/>
          </p:cNvSpPr>
          <p:nvPr>
            <p:ph type="sldNum" sz="quarter" idx="12"/>
          </p:nvPr>
        </p:nvSpPr>
        <p:spPr/>
        <p:txBody>
          <a:bodyPr/>
          <a:lstStyle/>
          <a:p>
            <a:fld id="{F389F641-FF9D-4080-86FF-853403486237}" type="slidenum">
              <a:rPr lang="da-DK" smtClean="0"/>
              <a:t>‹nr.›</a:t>
            </a:fld>
            <a:endParaRPr lang="da-DK"/>
          </a:p>
        </p:txBody>
      </p:sp>
    </p:spTree>
    <p:extLst>
      <p:ext uri="{BB962C8B-B14F-4D97-AF65-F5344CB8AC3E}">
        <p14:creationId xmlns:p14="http://schemas.microsoft.com/office/powerpoint/2010/main" val="88553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EF23E-6C8E-4E83-8483-1C24AD3A0ED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0B2B0063-8177-45F8-947E-4171C652B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0A961151-091F-475D-9A88-092AB8A22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8E0E11C-61B4-4D10-B478-D69BC64836F4}"/>
              </a:ext>
            </a:extLst>
          </p:cNvPr>
          <p:cNvSpPr>
            <a:spLocks noGrp="1"/>
          </p:cNvSpPr>
          <p:nvPr>
            <p:ph type="dt" sz="half" idx="10"/>
          </p:nvPr>
        </p:nvSpPr>
        <p:spPr/>
        <p:txBody>
          <a:bodyPr/>
          <a:lstStyle/>
          <a:p>
            <a:fld id="{02A4DE67-3BBD-48D0-B234-11A6C5194D3E}" type="datetimeFigureOut">
              <a:rPr lang="da-DK" smtClean="0"/>
              <a:t>19-09-2023</a:t>
            </a:fld>
            <a:endParaRPr lang="da-DK"/>
          </a:p>
        </p:txBody>
      </p:sp>
      <p:sp>
        <p:nvSpPr>
          <p:cNvPr id="6" name="Pladsholder til sidefod 5">
            <a:extLst>
              <a:ext uri="{FF2B5EF4-FFF2-40B4-BE49-F238E27FC236}">
                <a16:creationId xmlns:a16="http://schemas.microsoft.com/office/drawing/2014/main" id="{DBCE46BF-10B2-4F0E-8E21-083B9DD005E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7F65AA0-5481-4996-A5E4-B9A9BA04F6DA}"/>
              </a:ext>
            </a:extLst>
          </p:cNvPr>
          <p:cNvSpPr>
            <a:spLocks noGrp="1"/>
          </p:cNvSpPr>
          <p:nvPr>
            <p:ph type="sldNum" sz="quarter" idx="12"/>
          </p:nvPr>
        </p:nvSpPr>
        <p:spPr/>
        <p:txBody>
          <a:bodyPr/>
          <a:lstStyle/>
          <a:p>
            <a:fld id="{F389F641-FF9D-4080-86FF-853403486237}" type="slidenum">
              <a:rPr lang="da-DK" smtClean="0"/>
              <a:t>‹nr.›</a:t>
            </a:fld>
            <a:endParaRPr lang="da-DK"/>
          </a:p>
        </p:txBody>
      </p:sp>
    </p:spTree>
    <p:extLst>
      <p:ext uri="{BB962C8B-B14F-4D97-AF65-F5344CB8AC3E}">
        <p14:creationId xmlns:p14="http://schemas.microsoft.com/office/powerpoint/2010/main" val="3340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6EF31F3-5991-499B-9FCB-98A98A4495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5A3F5F7-DEDC-44B0-AA49-22603C00D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58A73A7-56BA-437D-ADA6-E42DAC276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4DE67-3BBD-48D0-B234-11A6C5194D3E}" type="datetimeFigureOut">
              <a:rPr lang="da-DK" smtClean="0"/>
              <a:t>19-09-2023</a:t>
            </a:fld>
            <a:endParaRPr lang="da-DK"/>
          </a:p>
        </p:txBody>
      </p:sp>
      <p:sp>
        <p:nvSpPr>
          <p:cNvPr id="5" name="Pladsholder til sidefod 4">
            <a:extLst>
              <a:ext uri="{FF2B5EF4-FFF2-40B4-BE49-F238E27FC236}">
                <a16:creationId xmlns:a16="http://schemas.microsoft.com/office/drawing/2014/main" id="{3B27341B-A4CC-4506-8F6B-F69FFA2FFF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0A05C7B1-2843-45DB-B2CE-FB1536AAB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9F641-FF9D-4080-86FF-853403486237}" type="slidenum">
              <a:rPr lang="da-DK" smtClean="0"/>
              <a:t>‹nr.›</a:t>
            </a:fld>
            <a:endParaRPr lang="da-DK"/>
          </a:p>
        </p:txBody>
      </p:sp>
    </p:spTree>
    <p:extLst>
      <p:ext uri="{BB962C8B-B14F-4D97-AF65-F5344CB8AC3E}">
        <p14:creationId xmlns:p14="http://schemas.microsoft.com/office/powerpoint/2010/main" val="3119488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datakonsulenterne.center-for-sundhed@regionh.dk" TargetMode="Externa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3.png"/><Relationship Id="rId7" Type="http://schemas.openxmlformats.org/officeDocument/2006/relationships/diagramData" Target="../diagrams/data2.xml"/><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diagramDrawing" Target="../diagrams/drawing2.xml"/><Relationship Id="rId5" Type="http://schemas.openxmlformats.org/officeDocument/2006/relationships/image" Target="../media/image15.png"/><Relationship Id="rId10" Type="http://schemas.openxmlformats.org/officeDocument/2006/relationships/diagramColors" Target="../diagrams/colors2.xml"/><Relationship Id="rId4" Type="http://schemas.openxmlformats.org/officeDocument/2006/relationships/image" Target="../media/image14.svg"/><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EAF59D-D1CC-49E0-BAA9-77AB3C44F307}"/>
              </a:ext>
            </a:extLst>
          </p:cNvPr>
          <p:cNvSpPr>
            <a:spLocks noGrp="1"/>
          </p:cNvSpPr>
          <p:nvPr>
            <p:ph type="ctrTitle"/>
          </p:nvPr>
        </p:nvSpPr>
        <p:spPr>
          <a:xfrm>
            <a:off x="965628" y="3547033"/>
            <a:ext cx="10640754" cy="775845"/>
          </a:xfrm>
        </p:spPr>
        <p:txBody>
          <a:bodyPr anchor="b">
            <a:normAutofit/>
          </a:bodyPr>
          <a:lstStyle/>
          <a:p>
            <a:r>
              <a:rPr lang="da-DK" sz="3600" dirty="0">
                <a:solidFill>
                  <a:schemeClr val="tx2"/>
                </a:solidFill>
                <a:cs typeface="Arial" panose="020B0604020202020204" pitchFamily="34" charset="0"/>
              </a:rPr>
              <a:t>Hvordan går det med din afregning?</a:t>
            </a:r>
          </a:p>
        </p:txBody>
      </p:sp>
      <p:sp>
        <p:nvSpPr>
          <p:cNvPr id="3" name="Undertitel 2">
            <a:extLst>
              <a:ext uri="{FF2B5EF4-FFF2-40B4-BE49-F238E27FC236}">
                <a16:creationId xmlns:a16="http://schemas.microsoft.com/office/drawing/2014/main" id="{6322D938-692A-4313-969E-3C2A869BEBBD}"/>
              </a:ext>
            </a:extLst>
          </p:cNvPr>
          <p:cNvSpPr>
            <a:spLocks noGrp="1"/>
          </p:cNvSpPr>
          <p:nvPr>
            <p:ph type="subTitle" idx="1"/>
          </p:nvPr>
        </p:nvSpPr>
        <p:spPr>
          <a:xfrm>
            <a:off x="1777393" y="4439976"/>
            <a:ext cx="9163757" cy="450447"/>
          </a:xfrm>
        </p:spPr>
        <p:txBody>
          <a:bodyPr anchor="ctr">
            <a:normAutofit/>
          </a:bodyPr>
          <a:lstStyle/>
          <a:p>
            <a:r>
              <a:rPr lang="da-DK" sz="2000" dirty="0">
                <a:solidFill>
                  <a:schemeClr val="tx2"/>
                </a:solidFill>
                <a:cs typeface="Arial" panose="020B0604020202020204" pitchFamily="34" charset="0"/>
              </a:rPr>
              <a:t>Tirsdag den 12. september 2023 kl. 15:00-16:15</a:t>
            </a:r>
          </a:p>
        </p:txBody>
      </p:sp>
      <p:grpSp>
        <p:nvGrpSpPr>
          <p:cNvPr id="44" name="Group 4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45" name="Freeform: Shape 4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8" name="Freeform: Shape 4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ladsholder til indhold 7">
            <a:extLst>
              <a:ext uri="{FF2B5EF4-FFF2-40B4-BE49-F238E27FC236}">
                <a16:creationId xmlns:a16="http://schemas.microsoft.com/office/drawing/2014/main" id="{DC344FEC-D8E1-4597-B73F-A257EC66AD44}"/>
              </a:ext>
            </a:extLst>
          </p:cNvPr>
          <p:cNvPicPr>
            <a:picLocks noChangeAspect="1"/>
          </p:cNvPicPr>
          <p:nvPr/>
        </p:nvPicPr>
        <p:blipFill>
          <a:blip r:embed="rId2"/>
          <a:stretch>
            <a:fillRect/>
          </a:stretch>
        </p:blipFill>
        <p:spPr>
          <a:xfrm>
            <a:off x="1376726" y="715979"/>
            <a:ext cx="6806870" cy="2059075"/>
          </a:xfrm>
          <a:prstGeom prst="rect">
            <a:avLst/>
          </a:prstGeom>
        </p:spPr>
      </p:pic>
      <p:grpSp>
        <p:nvGrpSpPr>
          <p:cNvPr id="50" name="Group 4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51" name="Freeform: Shape 5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1021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FFA45F9-A3E5-4224-A411-094DD875E1BB}"/>
              </a:ext>
            </a:extLst>
          </p:cNvPr>
          <p:cNvSpPr>
            <a:spLocks noGrp="1"/>
          </p:cNvSpPr>
          <p:nvPr>
            <p:ph type="title"/>
          </p:nvPr>
        </p:nvSpPr>
        <p:spPr>
          <a:xfrm>
            <a:off x="3009316" y="131060"/>
            <a:ext cx="3739341" cy="1330839"/>
          </a:xfrm>
        </p:spPr>
        <p:txBody>
          <a:bodyPr>
            <a:normAutofit/>
          </a:bodyPr>
          <a:lstStyle/>
          <a:p>
            <a:r>
              <a:rPr lang="da-DK" sz="4200" dirty="0">
                <a:cs typeface="Arial" panose="020B0604020202020204" pitchFamily="34" charset="0"/>
              </a:rPr>
              <a:t>Vederlagsfri psykologhjælp</a:t>
            </a:r>
          </a:p>
        </p:txBody>
      </p:sp>
      <p:sp>
        <p:nvSpPr>
          <p:cNvPr id="3" name="Pladsholder til indhold 2">
            <a:extLst>
              <a:ext uri="{FF2B5EF4-FFF2-40B4-BE49-F238E27FC236}">
                <a16:creationId xmlns:a16="http://schemas.microsoft.com/office/drawing/2014/main" id="{DD72ADC0-CB8B-481F-A294-B5BAEBDF7440}"/>
              </a:ext>
            </a:extLst>
          </p:cNvPr>
          <p:cNvSpPr>
            <a:spLocks noGrp="1"/>
          </p:cNvSpPr>
          <p:nvPr>
            <p:ph idx="1"/>
          </p:nvPr>
        </p:nvSpPr>
        <p:spPr>
          <a:xfrm>
            <a:off x="14141" y="1368602"/>
            <a:ext cx="4709002" cy="5645193"/>
          </a:xfrm>
        </p:spPr>
        <p:txBody>
          <a:bodyPr>
            <a:normAutofit fontScale="92500" lnSpcReduction="20000"/>
          </a:bodyPr>
          <a:lstStyle/>
          <a:p>
            <a:endParaRPr lang="da-DK" sz="1100" dirty="0">
              <a:cs typeface="Arial" panose="020B0604020202020204" pitchFamily="34" charset="0"/>
            </a:endParaRPr>
          </a:p>
          <a:p>
            <a:pPr marL="0" indent="0">
              <a:buNone/>
            </a:pPr>
            <a:r>
              <a:rPr lang="da-DK" sz="2400" b="1" dirty="0">
                <a:cs typeface="Arial" panose="020B0604020202020204" pitchFamily="34" charset="0"/>
              </a:rPr>
              <a:t>§ 16. Omsætningsgrænse</a:t>
            </a:r>
            <a:br>
              <a:rPr lang="da-DK" sz="2400" b="1" dirty="0">
                <a:cs typeface="Arial" panose="020B0604020202020204" pitchFamily="34" charset="0"/>
              </a:rPr>
            </a:br>
            <a:br>
              <a:rPr lang="da-DK" sz="2200" b="1" dirty="0">
                <a:cs typeface="Arial" panose="020B0604020202020204" pitchFamily="34" charset="0"/>
              </a:rPr>
            </a:br>
            <a:br>
              <a:rPr lang="da-DK" sz="2200" b="1" dirty="0">
                <a:cs typeface="Arial" panose="020B0604020202020204" pitchFamily="34" charset="0"/>
              </a:rPr>
            </a:br>
            <a:r>
              <a:rPr lang="da-DK" sz="2200" b="1" i="1" dirty="0">
                <a:cs typeface="Arial" panose="020B0604020202020204" pitchFamily="34" charset="0"/>
              </a:rPr>
              <a:t>Stk. 1. </a:t>
            </a:r>
            <a:r>
              <a:rPr lang="da-DK" sz="2200" i="1" dirty="0">
                <a:cs typeface="Arial" panose="020B0604020202020204" pitchFamily="34" charset="0"/>
              </a:rPr>
              <a:t>”Psykologen kan maksimalt omsætte for </a:t>
            </a:r>
            <a:r>
              <a:rPr lang="da-DK" sz="2200" b="1" i="1" dirty="0">
                <a:cs typeface="Arial" panose="020B0604020202020204" pitchFamily="34" charset="0"/>
              </a:rPr>
              <a:t>148.242 kr</a:t>
            </a:r>
            <a:r>
              <a:rPr lang="da-DK" sz="2200" i="1" dirty="0">
                <a:cs typeface="Arial" panose="020B0604020202020204" pitchFamily="34" charset="0"/>
              </a:rPr>
              <a:t>. for den del af den årlige afregning med regionen, som vedrører den vederlagsfrie depressions- og angstbehandling (henvisningsårsag 10 og 11) for 18-24-årige. Omsætningsgrænsen følger kalenderåret.”</a:t>
            </a:r>
            <a:br>
              <a:rPr lang="da-DK" sz="2200" i="1" dirty="0">
                <a:cs typeface="Arial" panose="020B0604020202020204" pitchFamily="34" charset="0"/>
              </a:rPr>
            </a:br>
            <a:br>
              <a:rPr lang="da-DK" sz="2200" i="1" dirty="0">
                <a:cs typeface="Arial" panose="020B0604020202020204" pitchFamily="34" charset="0"/>
              </a:rPr>
            </a:br>
            <a:br>
              <a:rPr lang="da-DK" sz="2200" i="1" dirty="0">
                <a:cs typeface="Arial" panose="020B0604020202020204" pitchFamily="34" charset="0"/>
              </a:rPr>
            </a:br>
            <a:r>
              <a:rPr lang="da-DK" sz="2200" b="1" i="1" dirty="0">
                <a:cs typeface="Arial" panose="020B0604020202020204" pitchFamily="34" charset="0"/>
              </a:rPr>
              <a:t>Stk. 2. </a:t>
            </a:r>
            <a:r>
              <a:rPr lang="da-DK" sz="2200" i="1" dirty="0">
                <a:cs typeface="Arial" panose="020B0604020202020204" pitchFamily="34" charset="0"/>
              </a:rPr>
              <a:t>”Psykologen er forpligtet til at følge omsætningen i egen praksis set i forhold til omsætningsgrænsen samt at fordele aktiviteten ud over hele året.”</a:t>
            </a:r>
            <a:br>
              <a:rPr lang="da-DK" sz="2200" i="1" dirty="0">
                <a:cs typeface="Arial" panose="020B0604020202020204" pitchFamily="34" charset="0"/>
              </a:rPr>
            </a:br>
            <a:br>
              <a:rPr lang="da-DK" sz="2200" i="1" dirty="0">
                <a:cs typeface="Arial" panose="020B0604020202020204" pitchFamily="34" charset="0"/>
              </a:rPr>
            </a:br>
            <a:br>
              <a:rPr lang="da-DK" sz="2200" i="1" dirty="0">
                <a:cs typeface="Arial" panose="020B0604020202020204" pitchFamily="34" charset="0"/>
              </a:rPr>
            </a:br>
            <a:r>
              <a:rPr lang="da-DK" sz="2200" b="1" i="1" dirty="0">
                <a:cs typeface="Arial" panose="020B0604020202020204" pitchFamily="34" charset="0"/>
              </a:rPr>
              <a:t>Stk. 3. </a:t>
            </a:r>
            <a:r>
              <a:rPr lang="da-DK" sz="2200" i="1" dirty="0">
                <a:cs typeface="Arial" panose="020B0604020202020204" pitchFamily="34" charset="0"/>
              </a:rPr>
              <a:t>”I de tilfælde, hvor en psykolog har nået omsætningsgrænsen, skal psykologen orientere henviste borgere om, hvor pågældende kan søge behandling eller finde oplysninger herom.”</a:t>
            </a:r>
            <a:br>
              <a:rPr lang="da-DK" sz="2200" i="1" dirty="0">
                <a:cs typeface="Arial" panose="020B0604020202020204" pitchFamily="34" charset="0"/>
              </a:rPr>
            </a:br>
            <a:br>
              <a:rPr lang="da-DK" sz="1400" i="1" dirty="0">
                <a:cs typeface="Arial" panose="020B0604020202020204" pitchFamily="34" charset="0"/>
              </a:rPr>
            </a:br>
            <a:br>
              <a:rPr lang="da-DK" sz="1100" i="1" dirty="0">
                <a:cs typeface="Arial" panose="020B0604020202020204" pitchFamily="34" charset="0"/>
              </a:rPr>
            </a:br>
            <a:endParaRPr lang="da-DK" sz="1100" dirty="0"/>
          </a:p>
        </p:txBody>
      </p:sp>
      <p:pic>
        <p:nvPicPr>
          <p:cNvPr id="10" name="Pladsholder til indhold 7">
            <a:extLst>
              <a:ext uri="{FF2B5EF4-FFF2-40B4-BE49-F238E27FC236}">
                <a16:creationId xmlns:a16="http://schemas.microsoft.com/office/drawing/2014/main" id="{ACACF505-7D05-4B29-8984-36828E6954F0}"/>
              </a:ext>
            </a:extLst>
          </p:cNvPr>
          <p:cNvPicPr>
            <a:picLocks noChangeAspect="1"/>
          </p:cNvPicPr>
          <p:nvPr/>
        </p:nvPicPr>
        <p:blipFill>
          <a:blip r:embed="rId2"/>
          <a:stretch>
            <a:fillRect/>
          </a:stretch>
        </p:blipFill>
        <p:spPr>
          <a:xfrm>
            <a:off x="9743832" y="158616"/>
            <a:ext cx="2108199" cy="637865"/>
          </a:xfrm>
          <a:prstGeom prst="rect">
            <a:avLst/>
          </a:prstGeom>
        </p:spPr>
      </p:pic>
      <p:pic>
        <p:nvPicPr>
          <p:cNvPr id="6" name="Billede 5" descr="Et billede, der indeholder illustration/afbildning, stol, tegning, tøj&#10;&#10;Automatisk genereret beskrivelse">
            <a:extLst>
              <a:ext uri="{FF2B5EF4-FFF2-40B4-BE49-F238E27FC236}">
                <a16:creationId xmlns:a16="http://schemas.microsoft.com/office/drawing/2014/main" id="{AD1D8E6E-9548-46B8-B3EF-41DADA543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151" y="827938"/>
            <a:ext cx="4210188" cy="4107500"/>
          </a:xfrm>
          <a:prstGeom prst="rect">
            <a:avLst/>
          </a:prstGeom>
        </p:spPr>
      </p:pic>
      <p:sp>
        <p:nvSpPr>
          <p:cNvPr id="5" name="Tekstfelt 4">
            <a:extLst>
              <a:ext uri="{FF2B5EF4-FFF2-40B4-BE49-F238E27FC236}">
                <a16:creationId xmlns:a16="http://schemas.microsoft.com/office/drawing/2014/main" id="{4F104D0F-11A3-4BDB-B4A2-6A0B23DE43E3}"/>
              </a:ext>
            </a:extLst>
          </p:cNvPr>
          <p:cNvSpPr txBox="1"/>
          <p:nvPr/>
        </p:nvSpPr>
        <p:spPr>
          <a:xfrm>
            <a:off x="5667579" y="5283612"/>
            <a:ext cx="6261566" cy="1415772"/>
          </a:xfrm>
          <a:prstGeom prst="rect">
            <a:avLst/>
          </a:prstGeom>
          <a:noFill/>
        </p:spPr>
        <p:txBody>
          <a:bodyPr wrap="square" rtlCol="0">
            <a:spAutoFit/>
          </a:bodyPr>
          <a:lstStyle/>
          <a:p>
            <a:r>
              <a:rPr lang="da-DK" b="1" dirty="0"/>
              <a:t>Permanent tillægsaftale vedr. vederlagsfri psykologhjælp </a:t>
            </a:r>
            <a:br>
              <a:rPr lang="da-DK" b="1" dirty="0"/>
            </a:br>
            <a:r>
              <a:rPr lang="da-DK" sz="1700" b="1" dirty="0"/>
              <a:t>§ 3. Afgrænsning af personkreds </a:t>
            </a:r>
            <a:br>
              <a:rPr lang="da-DK" sz="1700" dirty="0"/>
            </a:br>
            <a:r>
              <a:rPr lang="da-DK" sz="1700" i="1" dirty="0"/>
              <a:t>”Klienter, der fylder 25 år inden de afslutter deres behandlingsforløb, har ret til at fortsætte på den vederlagsfri ordning til deres behandling afsluttes.”</a:t>
            </a:r>
          </a:p>
        </p:txBody>
      </p:sp>
    </p:spTree>
    <p:extLst>
      <p:ext uri="{BB962C8B-B14F-4D97-AF65-F5344CB8AC3E}">
        <p14:creationId xmlns:p14="http://schemas.microsoft.com/office/powerpoint/2010/main" val="26064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11">
            <a:extLst>
              <a:ext uri="{FF2B5EF4-FFF2-40B4-BE49-F238E27FC236}">
                <a16:creationId xmlns:a16="http://schemas.microsoft.com/office/drawing/2014/main" id="{519334DB-EC8F-4050-9C6E-F92B6A72D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30" name="Color Cover">
              <a:extLst>
                <a:ext uri="{FF2B5EF4-FFF2-40B4-BE49-F238E27FC236}">
                  <a16:creationId xmlns:a16="http://schemas.microsoft.com/office/drawing/2014/main" id="{EA01B1DD-00B6-4407-827C-3F408B773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Cover">
              <a:extLst>
                <a:ext uri="{FF2B5EF4-FFF2-40B4-BE49-F238E27FC236}">
                  <a16:creationId xmlns:a16="http://schemas.microsoft.com/office/drawing/2014/main" id="{AF1D500A-77DB-437E-A54D-45B239D6D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15">
            <a:extLst>
              <a:ext uri="{FF2B5EF4-FFF2-40B4-BE49-F238E27FC236}">
                <a16:creationId xmlns:a16="http://schemas.microsoft.com/office/drawing/2014/main" id="{3F87BA2A-0B66-4DEF-A04F-2CC1722572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3" name="Color">
              <a:extLst>
                <a:ext uri="{FF2B5EF4-FFF2-40B4-BE49-F238E27FC236}">
                  <a16:creationId xmlns:a16="http://schemas.microsoft.com/office/drawing/2014/main" id="{522B2F8C-7861-41DA-AB7F-C621655E4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a:extLst>
                <a:ext uri="{FF2B5EF4-FFF2-40B4-BE49-F238E27FC236}">
                  <a16:creationId xmlns:a16="http://schemas.microsoft.com/office/drawing/2014/main" id="{90AE996F-5C1A-4DD0-B66D-9C837744A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36"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CD89B2FF-5986-49B9-9648-1D96BCA18D50}"/>
              </a:ext>
            </a:extLst>
          </p:cNvPr>
          <p:cNvSpPr>
            <a:spLocks noGrp="1"/>
          </p:cNvSpPr>
          <p:nvPr>
            <p:ph type="title"/>
          </p:nvPr>
        </p:nvSpPr>
        <p:spPr>
          <a:xfrm>
            <a:off x="644755" y="851044"/>
            <a:ext cx="5203990" cy="798609"/>
          </a:xfrm>
        </p:spPr>
        <p:txBody>
          <a:bodyPr vert="horz" lIns="91440" tIns="45720" rIns="91440" bIns="45720" rtlCol="0" anchor="b">
            <a:normAutofit fontScale="90000"/>
          </a:bodyPr>
          <a:lstStyle/>
          <a:p>
            <a:r>
              <a:rPr lang="en-US" sz="4800" b="1" dirty="0">
                <a:solidFill>
                  <a:schemeClr val="bg1"/>
                </a:solidFill>
              </a:rPr>
              <a:t>DNHF</a:t>
            </a:r>
            <a:br>
              <a:rPr lang="en-US" sz="4800" b="1" dirty="0">
                <a:solidFill>
                  <a:schemeClr val="bg1"/>
                </a:solidFill>
              </a:rPr>
            </a:br>
            <a:r>
              <a:rPr lang="en-US" sz="2700" b="1" dirty="0">
                <a:solidFill>
                  <a:schemeClr val="bg1"/>
                </a:solidFill>
              </a:rPr>
              <a:t>Den </a:t>
            </a:r>
            <a:r>
              <a:rPr lang="en-US" sz="2700" b="1" dirty="0" err="1">
                <a:solidFill>
                  <a:schemeClr val="bg1"/>
                </a:solidFill>
              </a:rPr>
              <a:t>Nationale</a:t>
            </a:r>
            <a:r>
              <a:rPr lang="en-US" sz="2700" b="1" dirty="0">
                <a:solidFill>
                  <a:schemeClr val="bg1"/>
                </a:solidFill>
              </a:rPr>
              <a:t> </a:t>
            </a:r>
            <a:r>
              <a:rPr lang="en-US" sz="2700" b="1" dirty="0" err="1">
                <a:solidFill>
                  <a:schemeClr val="bg1"/>
                </a:solidFill>
              </a:rPr>
              <a:t>Henvisnings</a:t>
            </a:r>
            <a:r>
              <a:rPr lang="en-US" sz="2700" b="1" dirty="0">
                <a:solidFill>
                  <a:schemeClr val="bg1"/>
                </a:solidFill>
              </a:rPr>
              <a:t> </a:t>
            </a:r>
            <a:r>
              <a:rPr lang="en-US" sz="2700" b="1" dirty="0" err="1">
                <a:solidFill>
                  <a:schemeClr val="bg1"/>
                </a:solidFill>
              </a:rPr>
              <a:t>Formidling</a:t>
            </a:r>
            <a:endParaRPr lang="en-US" sz="4800" b="1" dirty="0">
              <a:solidFill>
                <a:schemeClr val="bg1"/>
              </a:solidFill>
            </a:endParaRPr>
          </a:p>
        </p:txBody>
      </p:sp>
      <p:pic>
        <p:nvPicPr>
          <p:cNvPr id="55" name="Pladsholder til indhold 7">
            <a:extLst>
              <a:ext uri="{FF2B5EF4-FFF2-40B4-BE49-F238E27FC236}">
                <a16:creationId xmlns:a16="http://schemas.microsoft.com/office/drawing/2014/main" id="{A3349692-1852-4B12-971B-8C6CEF97AD65}"/>
              </a:ext>
            </a:extLst>
          </p:cNvPr>
          <p:cNvPicPr>
            <a:picLocks noChangeAspect="1"/>
          </p:cNvPicPr>
          <p:nvPr/>
        </p:nvPicPr>
        <p:blipFill>
          <a:blip r:embed="rId2"/>
          <a:stretch>
            <a:fillRect/>
          </a:stretch>
        </p:blipFill>
        <p:spPr>
          <a:xfrm>
            <a:off x="9649154" y="236067"/>
            <a:ext cx="2459228" cy="744074"/>
          </a:xfrm>
          <a:prstGeom prst="rect">
            <a:avLst/>
          </a:prstGeom>
        </p:spPr>
      </p:pic>
      <p:pic>
        <p:nvPicPr>
          <p:cNvPr id="15" name="Billede 14" descr="Et billede, der indeholder tekst, skærmbillede, linje/række, Font/skrifttype&#10;&#10;Automatisk genereret beskrivelse">
            <a:extLst>
              <a:ext uri="{FF2B5EF4-FFF2-40B4-BE49-F238E27FC236}">
                <a16:creationId xmlns:a16="http://schemas.microsoft.com/office/drawing/2014/main" id="{8C7C13FB-30F6-4E0C-8784-584FB8751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 y="3461419"/>
            <a:ext cx="12192000" cy="2997620"/>
          </a:xfrm>
          <a:prstGeom prst="rect">
            <a:avLst/>
          </a:prstGeom>
        </p:spPr>
      </p:pic>
      <p:sp>
        <p:nvSpPr>
          <p:cNvPr id="3" name="Tekstfelt 2">
            <a:extLst>
              <a:ext uri="{FF2B5EF4-FFF2-40B4-BE49-F238E27FC236}">
                <a16:creationId xmlns:a16="http://schemas.microsoft.com/office/drawing/2014/main" id="{7D1822D3-44DF-4061-8194-65C550A86F39}"/>
              </a:ext>
            </a:extLst>
          </p:cNvPr>
          <p:cNvSpPr txBox="1"/>
          <p:nvPr/>
        </p:nvSpPr>
        <p:spPr>
          <a:xfrm>
            <a:off x="786046" y="1797784"/>
            <a:ext cx="4331904" cy="1631216"/>
          </a:xfrm>
          <a:prstGeom prst="rect">
            <a:avLst/>
          </a:prstGeom>
          <a:noFill/>
        </p:spPr>
        <p:txBody>
          <a:bodyPr wrap="square" rtlCol="0">
            <a:spAutoFit/>
          </a:bodyPr>
          <a:lstStyle/>
          <a:p>
            <a:r>
              <a:rPr lang="da-DK" sz="2200" b="1" dirty="0"/>
              <a:t>§ 24. Henvisning til psykolog</a:t>
            </a:r>
            <a:br>
              <a:rPr lang="da-DK" dirty="0"/>
            </a:br>
            <a:br>
              <a:rPr lang="da-DK" dirty="0"/>
            </a:br>
            <a:r>
              <a:rPr lang="da-DK" sz="2000" b="1" i="1" dirty="0"/>
              <a:t>Stk. 4. </a:t>
            </a:r>
            <a:r>
              <a:rPr lang="da-DK" sz="2000" i="1" dirty="0"/>
              <a:t>”En henvisning skal være hentet af psykologen på Henvisningshotellet inden for tre måneder fra udstedelsen.”</a:t>
            </a:r>
          </a:p>
        </p:txBody>
      </p:sp>
      <p:sp>
        <p:nvSpPr>
          <p:cNvPr id="5" name="Rektangel: afrundede hjørner 4">
            <a:extLst>
              <a:ext uri="{FF2B5EF4-FFF2-40B4-BE49-F238E27FC236}">
                <a16:creationId xmlns:a16="http://schemas.microsoft.com/office/drawing/2014/main" id="{00AC5B6E-91AA-4274-95F8-D5291E77D97C}"/>
              </a:ext>
            </a:extLst>
          </p:cNvPr>
          <p:cNvSpPr/>
          <p:nvPr/>
        </p:nvSpPr>
        <p:spPr>
          <a:xfrm>
            <a:off x="8407054" y="1467206"/>
            <a:ext cx="3532771" cy="18131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 name="Tekstfelt 3">
            <a:extLst>
              <a:ext uri="{FF2B5EF4-FFF2-40B4-BE49-F238E27FC236}">
                <a16:creationId xmlns:a16="http://schemas.microsoft.com/office/drawing/2014/main" id="{5FC4E7D1-C0B6-4316-8279-CF2B9BFE97EF}"/>
              </a:ext>
            </a:extLst>
          </p:cNvPr>
          <p:cNvSpPr txBox="1"/>
          <p:nvPr/>
        </p:nvSpPr>
        <p:spPr>
          <a:xfrm>
            <a:off x="8569511" y="1574915"/>
            <a:ext cx="3370315" cy="1631216"/>
          </a:xfrm>
          <a:prstGeom prst="rect">
            <a:avLst/>
          </a:prstGeom>
          <a:noFill/>
        </p:spPr>
        <p:txBody>
          <a:bodyPr wrap="square" rtlCol="0">
            <a:spAutoFit/>
          </a:bodyPr>
          <a:lstStyle/>
          <a:p>
            <a:r>
              <a:rPr lang="da-DK" sz="2000" i="1" dirty="0"/>
              <a:t>Vær opmærksom på at der kan være mere end en måneds forsinkelse fra behandling til henvisningsforbruget bliver opdateret på DNHF</a:t>
            </a:r>
          </a:p>
        </p:txBody>
      </p:sp>
    </p:spTree>
    <p:extLst>
      <p:ext uri="{BB962C8B-B14F-4D97-AF65-F5344CB8AC3E}">
        <p14:creationId xmlns:p14="http://schemas.microsoft.com/office/powerpoint/2010/main" val="3636927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Pladsholder til indhold 2">
            <a:extLst>
              <a:ext uri="{FF2B5EF4-FFF2-40B4-BE49-F238E27FC236}">
                <a16:creationId xmlns:a16="http://schemas.microsoft.com/office/drawing/2014/main" id="{CF6DA7C5-94C0-6E74-CF1E-EE0795B42317}"/>
              </a:ext>
            </a:extLst>
          </p:cNvPr>
          <p:cNvGraphicFramePr/>
          <p:nvPr>
            <p:extLst>
              <p:ext uri="{D42A27DB-BD31-4B8C-83A1-F6EECF244321}">
                <p14:modId xmlns:p14="http://schemas.microsoft.com/office/powerpoint/2010/main" val="3679410832"/>
              </p:ext>
            </p:extLst>
          </p:nvPr>
        </p:nvGraphicFramePr>
        <p:xfrm>
          <a:off x="135244" y="796482"/>
          <a:ext cx="11921512" cy="5707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el 3">
            <a:extLst>
              <a:ext uri="{FF2B5EF4-FFF2-40B4-BE49-F238E27FC236}">
                <a16:creationId xmlns:a16="http://schemas.microsoft.com/office/drawing/2014/main" id="{C3E5D17F-8905-4678-959B-88CB8D4706AD}"/>
              </a:ext>
            </a:extLst>
          </p:cNvPr>
          <p:cNvSpPr>
            <a:spLocks noGrp="1"/>
          </p:cNvSpPr>
          <p:nvPr>
            <p:ph type="title"/>
          </p:nvPr>
        </p:nvSpPr>
        <p:spPr>
          <a:xfrm>
            <a:off x="135244" y="125681"/>
            <a:ext cx="6982607" cy="828000"/>
          </a:xfrm>
        </p:spPr>
        <p:txBody>
          <a:bodyPr anchor="b">
            <a:normAutofit/>
          </a:bodyPr>
          <a:lstStyle/>
          <a:p>
            <a:r>
              <a:rPr lang="da-DK" sz="4000" b="1" dirty="0">
                <a:solidFill>
                  <a:schemeClr val="bg1"/>
                </a:solidFill>
              </a:rPr>
              <a:t>Nye ydelseskoder pr. 1. juli 2023</a:t>
            </a:r>
          </a:p>
        </p:txBody>
      </p:sp>
      <p:sp>
        <p:nvSpPr>
          <p:cNvPr id="13" name="Rektangel: afrundede hjørner 4">
            <a:extLst>
              <a:ext uri="{FF2B5EF4-FFF2-40B4-BE49-F238E27FC236}">
                <a16:creationId xmlns:a16="http://schemas.microsoft.com/office/drawing/2014/main" id="{3EEDB6E9-C5A4-4811-AC47-13B971C04D8E}"/>
              </a:ext>
            </a:extLst>
          </p:cNvPr>
          <p:cNvSpPr txBox="1"/>
          <p:nvPr/>
        </p:nvSpPr>
        <p:spPr>
          <a:xfrm>
            <a:off x="470621" y="1355465"/>
            <a:ext cx="3661429" cy="25997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200" b="1" u="sng" kern="1200" dirty="0"/>
              <a:t>Tværsektoriel konference </a:t>
            </a:r>
            <a:endParaRPr lang="da-DK" sz="2200" b="1" u="sng" dirty="0"/>
          </a:p>
          <a:p>
            <a:pPr lvl="0" algn="l" defTabSz="889000">
              <a:lnSpc>
                <a:spcPct val="90000"/>
              </a:lnSpc>
              <a:spcBef>
                <a:spcPct val="0"/>
              </a:spcBef>
              <a:spcAft>
                <a:spcPct val="35000"/>
              </a:spcAft>
            </a:pPr>
            <a:r>
              <a:rPr lang="da-DK" sz="2000" dirty="0"/>
              <a:t>Henvisningsårsag 1-9: </a:t>
            </a:r>
            <a:r>
              <a:rPr lang="da-DK" sz="2000" b="1" kern="1200" dirty="0"/>
              <a:t>0172</a:t>
            </a:r>
          </a:p>
          <a:p>
            <a:pPr lvl="0" algn="l" defTabSz="889000">
              <a:lnSpc>
                <a:spcPct val="90000"/>
              </a:lnSpc>
              <a:spcBef>
                <a:spcPct val="0"/>
              </a:spcBef>
              <a:spcAft>
                <a:spcPct val="35000"/>
              </a:spcAft>
            </a:pPr>
            <a:r>
              <a:rPr lang="da-DK" sz="2000" dirty="0"/>
              <a:t>Henvisningsårsag 10-11: </a:t>
            </a:r>
            <a:r>
              <a:rPr lang="da-DK" sz="2000" b="1" kern="1200" dirty="0"/>
              <a:t>0272</a:t>
            </a:r>
          </a:p>
          <a:p>
            <a:pPr lvl="0" algn="l" defTabSz="889000">
              <a:lnSpc>
                <a:spcPct val="90000"/>
              </a:lnSpc>
              <a:spcBef>
                <a:spcPct val="0"/>
              </a:spcBef>
              <a:spcAft>
                <a:spcPct val="35000"/>
              </a:spcAft>
            </a:pPr>
            <a:r>
              <a:rPr lang="da-DK" sz="2000" kern="1200" dirty="0"/>
              <a:t>Vederlagsfri forsøgsordning: </a:t>
            </a:r>
            <a:r>
              <a:rPr lang="da-DK" sz="2000" b="1" kern="1200" dirty="0"/>
              <a:t>0472</a:t>
            </a:r>
            <a:endParaRPr lang="en-US" sz="2000" b="1" kern="1200" dirty="0"/>
          </a:p>
        </p:txBody>
      </p:sp>
      <p:pic>
        <p:nvPicPr>
          <p:cNvPr id="14" name="Pladsholder til indhold 7">
            <a:extLst>
              <a:ext uri="{FF2B5EF4-FFF2-40B4-BE49-F238E27FC236}">
                <a16:creationId xmlns:a16="http://schemas.microsoft.com/office/drawing/2014/main" id="{0449765D-BFF9-495E-8AEC-9D9702E636A2}"/>
              </a:ext>
            </a:extLst>
          </p:cNvPr>
          <p:cNvPicPr>
            <a:picLocks noChangeAspect="1"/>
          </p:cNvPicPr>
          <p:nvPr/>
        </p:nvPicPr>
        <p:blipFill>
          <a:blip r:embed="rId8"/>
          <a:stretch>
            <a:fillRect/>
          </a:stretch>
        </p:blipFill>
        <p:spPr>
          <a:xfrm>
            <a:off x="9743832" y="158616"/>
            <a:ext cx="2108199" cy="637865"/>
          </a:xfrm>
          <a:prstGeom prst="rect">
            <a:avLst/>
          </a:prstGeom>
        </p:spPr>
      </p:pic>
      <p:sp>
        <p:nvSpPr>
          <p:cNvPr id="16" name="Rektangel: afrundede hjørner 4">
            <a:extLst>
              <a:ext uri="{FF2B5EF4-FFF2-40B4-BE49-F238E27FC236}">
                <a16:creationId xmlns:a16="http://schemas.microsoft.com/office/drawing/2014/main" id="{45950102-E774-4DF4-83EF-DA3EE6341299}"/>
              </a:ext>
            </a:extLst>
          </p:cNvPr>
          <p:cNvSpPr txBox="1"/>
          <p:nvPr/>
        </p:nvSpPr>
        <p:spPr>
          <a:xfrm>
            <a:off x="4267292" y="1355466"/>
            <a:ext cx="3792660" cy="258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200" b="1" u="sng" dirty="0"/>
              <a:t>Udskrivnings</a:t>
            </a:r>
            <a:r>
              <a:rPr lang="da-DK" sz="2200" b="1" u="sng" kern="1200" dirty="0"/>
              <a:t>konference </a:t>
            </a:r>
            <a:endParaRPr lang="da-DK" sz="2200" b="1" u="sng" dirty="0"/>
          </a:p>
          <a:p>
            <a:pPr lvl="0" algn="l" defTabSz="889000">
              <a:lnSpc>
                <a:spcPct val="90000"/>
              </a:lnSpc>
              <a:spcBef>
                <a:spcPct val="0"/>
              </a:spcBef>
              <a:spcAft>
                <a:spcPct val="35000"/>
              </a:spcAft>
            </a:pPr>
            <a:r>
              <a:rPr lang="da-DK" sz="2000" dirty="0"/>
              <a:t>Henvisningsårsag 1-9: </a:t>
            </a:r>
            <a:r>
              <a:rPr lang="da-DK" sz="2000" b="1" kern="1200" dirty="0"/>
              <a:t>0173</a:t>
            </a:r>
          </a:p>
          <a:p>
            <a:pPr lvl="0" algn="l" defTabSz="889000">
              <a:lnSpc>
                <a:spcPct val="90000"/>
              </a:lnSpc>
              <a:spcBef>
                <a:spcPct val="0"/>
              </a:spcBef>
              <a:spcAft>
                <a:spcPct val="35000"/>
              </a:spcAft>
            </a:pPr>
            <a:r>
              <a:rPr lang="da-DK" sz="2000" dirty="0"/>
              <a:t>Henvisningsårsag 10-11: </a:t>
            </a:r>
            <a:r>
              <a:rPr lang="da-DK" sz="2000" b="1" kern="1200" dirty="0"/>
              <a:t>0273</a:t>
            </a:r>
          </a:p>
          <a:p>
            <a:pPr lvl="0" algn="l" defTabSz="889000">
              <a:lnSpc>
                <a:spcPct val="90000"/>
              </a:lnSpc>
              <a:spcBef>
                <a:spcPct val="0"/>
              </a:spcBef>
              <a:spcAft>
                <a:spcPct val="35000"/>
              </a:spcAft>
            </a:pPr>
            <a:r>
              <a:rPr lang="da-DK" sz="2000" kern="1200" dirty="0"/>
              <a:t>Vederlagsfri forsøgsordning: </a:t>
            </a:r>
            <a:r>
              <a:rPr lang="da-DK" sz="2000" b="1" kern="1200" dirty="0"/>
              <a:t>0473</a:t>
            </a:r>
            <a:endParaRPr lang="en-US" sz="2000" b="1" kern="1200" dirty="0"/>
          </a:p>
        </p:txBody>
      </p:sp>
      <p:sp>
        <p:nvSpPr>
          <p:cNvPr id="18" name="Rektangel: afrundede hjørner 4">
            <a:extLst>
              <a:ext uri="{FF2B5EF4-FFF2-40B4-BE49-F238E27FC236}">
                <a16:creationId xmlns:a16="http://schemas.microsoft.com/office/drawing/2014/main" id="{D88B3199-A2DB-4C6D-9A2E-AC5829E1D1B5}"/>
              </a:ext>
            </a:extLst>
          </p:cNvPr>
          <p:cNvSpPr txBox="1"/>
          <p:nvPr/>
        </p:nvSpPr>
        <p:spPr>
          <a:xfrm>
            <a:off x="8089235" y="1341363"/>
            <a:ext cx="3938238" cy="25997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200" b="1" u="sng" dirty="0"/>
              <a:t>Efterfølgende videokonsultation</a:t>
            </a:r>
            <a:r>
              <a:rPr lang="da-DK" sz="2200" b="1" u="sng" kern="1200" dirty="0"/>
              <a:t> </a:t>
            </a:r>
            <a:endParaRPr lang="da-DK" sz="2200" b="1" u="sng" dirty="0"/>
          </a:p>
          <a:p>
            <a:pPr lvl="0" algn="l" defTabSz="889000">
              <a:lnSpc>
                <a:spcPct val="90000"/>
              </a:lnSpc>
              <a:spcBef>
                <a:spcPct val="0"/>
              </a:spcBef>
              <a:spcAft>
                <a:spcPct val="35000"/>
              </a:spcAft>
            </a:pPr>
            <a:r>
              <a:rPr lang="da-DK" sz="2000" dirty="0"/>
              <a:t>Henvisningsårsag 1-9: </a:t>
            </a:r>
            <a:r>
              <a:rPr lang="da-DK" sz="2000" b="1" kern="1200" dirty="0"/>
              <a:t>0174</a:t>
            </a:r>
          </a:p>
          <a:p>
            <a:pPr lvl="0" algn="l" defTabSz="889000">
              <a:lnSpc>
                <a:spcPct val="90000"/>
              </a:lnSpc>
              <a:spcBef>
                <a:spcPct val="0"/>
              </a:spcBef>
              <a:spcAft>
                <a:spcPct val="35000"/>
              </a:spcAft>
            </a:pPr>
            <a:r>
              <a:rPr lang="da-DK" sz="2000" dirty="0"/>
              <a:t>Henvisningsårsag 10-11: </a:t>
            </a:r>
            <a:r>
              <a:rPr lang="da-DK" sz="2000" b="1" kern="1200" dirty="0"/>
              <a:t>0274</a:t>
            </a:r>
          </a:p>
          <a:p>
            <a:pPr lvl="0" algn="l" defTabSz="889000">
              <a:lnSpc>
                <a:spcPct val="90000"/>
              </a:lnSpc>
              <a:spcBef>
                <a:spcPct val="0"/>
              </a:spcBef>
              <a:spcAft>
                <a:spcPct val="35000"/>
              </a:spcAft>
            </a:pPr>
            <a:r>
              <a:rPr lang="da-DK" sz="2000" kern="1200" dirty="0"/>
              <a:t>Vederlagsfri forsøgsordning: </a:t>
            </a:r>
            <a:r>
              <a:rPr lang="da-DK" sz="2000" b="1" kern="1200" dirty="0"/>
              <a:t>0474</a:t>
            </a:r>
            <a:endParaRPr lang="en-US" sz="2000" b="1" kern="1200" dirty="0"/>
          </a:p>
        </p:txBody>
      </p:sp>
      <p:sp>
        <p:nvSpPr>
          <p:cNvPr id="20" name="Rektangel: afrundede hjørner 4">
            <a:extLst>
              <a:ext uri="{FF2B5EF4-FFF2-40B4-BE49-F238E27FC236}">
                <a16:creationId xmlns:a16="http://schemas.microsoft.com/office/drawing/2014/main" id="{30B9EDB1-E9FA-4831-80EF-563FD3D2EF12}"/>
              </a:ext>
            </a:extLst>
          </p:cNvPr>
          <p:cNvSpPr txBox="1"/>
          <p:nvPr/>
        </p:nvSpPr>
        <p:spPr>
          <a:xfrm>
            <a:off x="2181878" y="3688724"/>
            <a:ext cx="3938238" cy="25997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200" b="1" u="sng" dirty="0"/>
              <a:t>Telefonkonsultation</a:t>
            </a:r>
            <a:r>
              <a:rPr lang="da-DK" sz="2200" b="1" u="sng" kern="1200" dirty="0"/>
              <a:t> </a:t>
            </a:r>
            <a:endParaRPr lang="da-DK" sz="2200" b="1" u="sng" dirty="0"/>
          </a:p>
          <a:p>
            <a:pPr lvl="0" algn="l" defTabSz="889000">
              <a:lnSpc>
                <a:spcPct val="90000"/>
              </a:lnSpc>
              <a:spcBef>
                <a:spcPct val="0"/>
              </a:spcBef>
              <a:spcAft>
                <a:spcPct val="35000"/>
              </a:spcAft>
            </a:pPr>
            <a:r>
              <a:rPr lang="da-DK" sz="2000" dirty="0"/>
              <a:t>Henvisningsårsag 1-9: </a:t>
            </a:r>
            <a:r>
              <a:rPr lang="da-DK" sz="2000" b="1" kern="1200" dirty="0"/>
              <a:t>0175</a:t>
            </a:r>
          </a:p>
          <a:p>
            <a:pPr lvl="0" algn="l" defTabSz="889000">
              <a:lnSpc>
                <a:spcPct val="90000"/>
              </a:lnSpc>
              <a:spcBef>
                <a:spcPct val="0"/>
              </a:spcBef>
              <a:spcAft>
                <a:spcPct val="35000"/>
              </a:spcAft>
            </a:pPr>
            <a:r>
              <a:rPr lang="da-DK" sz="2000" dirty="0"/>
              <a:t>Henvisningsårsag 10-11: </a:t>
            </a:r>
            <a:r>
              <a:rPr lang="da-DK" sz="2000" b="1" kern="1200" dirty="0"/>
              <a:t>0275</a:t>
            </a:r>
          </a:p>
          <a:p>
            <a:pPr lvl="0" algn="l" defTabSz="889000">
              <a:lnSpc>
                <a:spcPct val="90000"/>
              </a:lnSpc>
              <a:spcBef>
                <a:spcPct val="0"/>
              </a:spcBef>
              <a:spcAft>
                <a:spcPct val="35000"/>
              </a:spcAft>
            </a:pPr>
            <a:r>
              <a:rPr lang="da-DK" sz="2000" kern="1200" dirty="0"/>
              <a:t>Vederlagsfri forsøgsordning: </a:t>
            </a:r>
            <a:r>
              <a:rPr lang="da-DK" sz="2000" b="1" kern="1200" dirty="0"/>
              <a:t>0475</a:t>
            </a:r>
            <a:endParaRPr lang="en-US" sz="2000" b="1" kern="1200" dirty="0"/>
          </a:p>
        </p:txBody>
      </p:sp>
      <p:sp>
        <p:nvSpPr>
          <p:cNvPr id="22" name="Rektangel: afrundede hjørner 4">
            <a:extLst>
              <a:ext uri="{FF2B5EF4-FFF2-40B4-BE49-F238E27FC236}">
                <a16:creationId xmlns:a16="http://schemas.microsoft.com/office/drawing/2014/main" id="{4710706D-62B2-4E47-847D-FBD231809CD9}"/>
              </a:ext>
            </a:extLst>
          </p:cNvPr>
          <p:cNvSpPr txBox="1"/>
          <p:nvPr/>
        </p:nvSpPr>
        <p:spPr>
          <a:xfrm>
            <a:off x="6612309" y="3429000"/>
            <a:ext cx="4488649" cy="31542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200" b="1" u="sng" dirty="0"/>
              <a:t>Ændringer i gruppekonsultationer</a:t>
            </a:r>
            <a:r>
              <a:rPr lang="da-DK" sz="2200" b="1" u="sng" kern="1200" dirty="0"/>
              <a:t> </a:t>
            </a:r>
            <a:endParaRPr lang="da-DK" sz="2200" b="1" u="sng" dirty="0"/>
          </a:p>
          <a:p>
            <a:pPr lvl="0" algn="l" defTabSz="889000">
              <a:lnSpc>
                <a:spcPct val="90000"/>
              </a:lnSpc>
              <a:spcBef>
                <a:spcPct val="0"/>
              </a:spcBef>
              <a:spcAft>
                <a:spcPct val="35000"/>
              </a:spcAft>
            </a:pPr>
            <a:r>
              <a:rPr lang="da-DK" sz="2000" dirty="0"/>
              <a:t>Før: </a:t>
            </a:r>
            <a:br>
              <a:rPr lang="da-DK" sz="2000" dirty="0"/>
            </a:br>
            <a:r>
              <a:rPr lang="da-DK" sz="2000" dirty="0"/>
              <a:t>Gruppekonsultationer for 2, 3, 4, 5, 6, 7, 8, 9 personer</a:t>
            </a:r>
          </a:p>
          <a:p>
            <a:pPr lvl="0" algn="l" defTabSz="889000">
              <a:lnSpc>
                <a:spcPct val="90000"/>
              </a:lnSpc>
              <a:spcBef>
                <a:spcPct val="0"/>
              </a:spcBef>
              <a:spcAft>
                <a:spcPct val="35000"/>
              </a:spcAft>
            </a:pPr>
            <a:r>
              <a:rPr lang="da-DK" sz="2000" kern="1200" dirty="0"/>
              <a:t>Nu: </a:t>
            </a:r>
            <a:br>
              <a:rPr lang="da-DK" sz="2000" kern="1200" dirty="0"/>
            </a:br>
            <a:r>
              <a:rPr lang="da-DK" sz="2000" dirty="0"/>
              <a:t>Gruppekonsultationer for 2, 3-5, 6 eller flere</a:t>
            </a:r>
            <a:endParaRPr lang="en-US" sz="2000" kern="1200" dirty="0"/>
          </a:p>
        </p:txBody>
      </p:sp>
    </p:spTree>
    <p:custDataLst>
      <p:tags r:id="rId1"/>
    </p:custDataLst>
    <p:extLst>
      <p:ext uri="{BB962C8B-B14F-4D97-AF65-F5344CB8AC3E}">
        <p14:creationId xmlns:p14="http://schemas.microsoft.com/office/powerpoint/2010/main" val="1454001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FA45F9-A3E5-4224-A411-094DD875E1BB}"/>
              </a:ext>
            </a:extLst>
          </p:cNvPr>
          <p:cNvSpPr>
            <a:spLocks noGrp="1"/>
          </p:cNvSpPr>
          <p:nvPr>
            <p:ph type="title"/>
          </p:nvPr>
        </p:nvSpPr>
        <p:spPr>
          <a:xfrm>
            <a:off x="588932" y="430092"/>
            <a:ext cx="5992294" cy="1825200"/>
          </a:xfrm>
        </p:spPr>
        <p:txBody>
          <a:bodyPr anchor="ctr">
            <a:normAutofit/>
          </a:bodyPr>
          <a:lstStyle/>
          <a:p>
            <a:r>
              <a:rPr lang="da-DK" sz="3800" dirty="0"/>
              <a:t>Vær i din afregning </a:t>
            </a:r>
            <a:br>
              <a:rPr lang="da-DK" sz="3800" dirty="0"/>
            </a:br>
            <a:r>
              <a:rPr lang="da-DK" sz="3800" dirty="0"/>
              <a:t>generelt opmærksom på</a:t>
            </a:r>
            <a:endParaRPr lang="da-DK" sz="3800" dirty="0">
              <a:cs typeface="Arial" panose="020B0604020202020204" pitchFamily="34" charset="0"/>
            </a:endParaRPr>
          </a:p>
        </p:txBody>
      </p:sp>
      <p:grpSp>
        <p:nvGrpSpPr>
          <p:cNvPr id="44" name="Group 4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5" name="Rectangle 4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ladsholder til indhold 7" descr="Et billede, der indeholder tekst, Font/skrifttype, skærmbillede, Grafik&#10;&#10;Automatisk genereret beskrivelse">
            <a:extLst>
              <a:ext uri="{FF2B5EF4-FFF2-40B4-BE49-F238E27FC236}">
                <a16:creationId xmlns:a16="http://schemas.microsoft.com/office/drawing/2014/main" id="{ACACF505-7D05-4B29-8984-36828E6954F0}"/>
              </a:ext>
            </a:extLst>
          </p:cNvPr>
          <p:cNvPicPr>
            <a:picLocks noChangeAspect="1"/>
          </p:cNvPicPr>
          <p:nvPr/>
        </p:nvPicPr>
        <p:blipFill>
          <a:blip r:embed="rId2"/>
          <a:stretch>
            <a:fillRect/>
          </a:stretch>
        </p:blipFill>
        <p:spPr>
          <a:xfrm>
            <a:off x="7083423" y="1176159"/>
            <a:ext cx="4397433" cy="1330221"/>
          </a:xfrm>
          <a:prstGeom prst="rect">
            <a:avLst/>
          </a:prstGeom>
        </p:spPr>
      </p:pic>
      <p:sp>
        <p:nvSpPr>
          <p:cNvPr id="54" name="Rectangle 5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Billede 23" descr="Et billede, der indeholder computer, bærbar, tekst, kontorartikler&#10;&#10;Automatisk genereret beskrivelse">
            <a:extLst>
              <a:ext uri="{FF2B5EF4-FFF2-40B4-BE49-F238E27FC236}">
                <a16:creationId xmlns:a16="http://schemas.microsoft.com/office/drawing/2014/main" id="{A7F1B272-BCC1-47C4-AA6B-11CEA2599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2173" y="3707894"/>
            <a:ext cx="3098069" cy="2518756"/>
          </a:xfrm>
          <a:prstGeom prst="rect">
            <a:avLst/>
          </a:prstGeom>
        </p:spPr>
      </p:pic>
      <p:sp>
        <p:nvSpPr>
          <p:cNvPr id="41" name="Pladsholder til indhold 3">
            <a:extLst>
              <a:ext uri="{FF2B5EF4-FFF2-40B4-BE49-F238E27FC236}">
                <a16:creationId xmlns:a16="http://schemas.microsoft.com/office/drawing/2014/main" id="{999BF0F7-35D7-400B-A694-74C948A82B78}"/>
              </a:ext>
            </a:extLst>
          </p:cNvPr>
          <p:cNvSpPr txBox="1">
            <a:spLocks/>
          </p:cNvSpPr>
          <p:nvPr/>
        </p:nvSpPr>
        <p:spPr>
          <a:xfrm>
            <a:off x="257268" y="2276635"/>
            <a:ext cx="6121105" cy="2457687"/>
          </a:xfrm>
          <a:prstGeom prst="rect">
            <a:avLst/>
          </a:prstGeom>
          <a:solidFill>
            <a:srgbClr val="ADBDB3"/>
          </a:solidFill>
          <a:ln>
            <a:noFill/>
          </a:ln>
          <a:effectLst>
            <a:outerShdw blurRad="50800" dist="38100" dir="2700000" algn="tl" rotWithShape="0">
              <a:prstClr val="black">
                <a:alpha val="40000"/>
              </a:prstClr>
            </a:outerShdw>
          </a:effectLst>
        </p:spPr>
        <p:txBody>
          <a:bodyPr vert="horz" lIns="180000" tIns="180000" rIns="180000" bIns="180000" rtlCol="0">
            <a:noAutofit/>
          </a:bodyPr>
          <a:lstStyle>
            <a:lvl1pPr marL="268653" indent="-268653" algn="l" defTabSz="909837" rtl="0" eaLnBrk="1" latinLnBrk="0" hangingPunct="1">
              <a:lnSpc>
                <a:spcPct val="100000"/>
              </a:lnSpc>
              <a:spcBef>
                <a:spcPts val="0"/>
              </a:spcBef>
              <a:spcAft>
                <a:spcPts val="1195"/>
              </a:spcAft>
              <a:buClr>
                <a:srgbClr val="BBB487"/>
              </a:buClr>
              <a:buFont typeface="Arial" panose="020B0604020202020204" pitchFamily="34" charset="0"/>
              <a:buChar char="•"/>
              <a:defRPr sz="2190" kern="1200" baseline="0">
                <a:solidFill>
                  <a:schemeClr val="tx1"/>
                </a:solidFill>
                <a:latin typeface="+mn-lt"/>
                <a:ea typeface="+mn-ea"/>
                <a:cs typeface="+mn-cs"/>
              </a:defRPr>
            </a:lvl1pPr>
            <a:lvl2pPr marL="626857" indent="-268653" algn="l" defTabSz="909837" rtl="0" eaLnBrk="1" latinLnBrk="0" hangingPunct="1">
              <a:spcBef>
                <a:spcPts val="0"/>
              </a:spcBef>
              <a:spcAft>
                <a:spcPts val="1195"/>
              </a:spcAft>
              <a:buClr>
                <a:srgbClr val="BBB487"/>
              </a:buClr>
              <a:buFont typeface="Arial" panose="020B0604020202020204" pitchFamily="34" charset="0"/>
              <a:buChar char="•"/>
              <a:defRPr lang="da-DK" sz="1990" kern="1200" baseline="0">
                <a:solidFill>
                  <a:schemeClr val="tx1"/>
                </a:solidFill>
                <a:latin typeface="+mn-lt"/>
                <a:ea typeface="+mn-ea"/>
                <a:cs typeface="+mn-cs"/>
              </a:defRPr>
            </a:lvl2pPr>
            <a:lvl3pPr marL="931330" indent="-232832" algn="l" defTabSz="909837" rtl="0" eaLnBrk="1" latinLnBrk="0" hangingPunct="1">
              <a:spcBef>
                <a:spcPts val="0"/>
              </a:spcBef>
              <a:spcAft>
                <a:spcPts val="1195"/>
              </a:spcAft>
              <a:buClr>
                <a:srgbClr val="BBB487"/>
              </a:buClr>
              <a:buFont typeface="Arial" panose="020B0604020202020204" pitchFamily="34" charset="0"/>
              <a:buChar char="•"/>
              <a:defRPr lang="da-DK" sz="1790" kern="1200">
                <a:solidFill>
                  <a:schemeClr val="tx1"/>
                </a:solidFill>
                <a:latin typeface="+mn-lt"/>
                <a:ea typeface="+mn-ea"/>
                <a:cs typeface="+mn-cs"/>
              </a:defRPr>
            </a:lvl3pPr>
            <a:lvl4pPr marL="1289533" indent="-214922" algn="l" defTabSz="909837" rtl="0" eaLnBrk="1" latinLnBrk="0" hangingPunct="1">
              <a:spcBef>
                <a:spcPts val="0"/>
              </a:spcBef>
              <a:spcAft>
                <a:spcPts val="1195"/>
              </a:spcAft>
              <a:buClr>
                <a:srgbClr val="BBB487"/>
              </a:buClr>
              <a:buFont typeface="Arial" panose="020B0604020202020204" pitchFamily="34" charset="0"/>
              <a:buChar char="•"/>
              <a:defRPr lang="da-DK" sz="1590" kern="1200">
                <a:solidFill>
                  <a:schemeClr val="tx1"/>
                </a:solidFill>
                <a:latin typeface="+mn-lt"/>
                <a:ea typeface="+mn-ea"/>
                <a:cs typeface="+mn-cs"/>
              </a:defRPr>
            </a:lvl4pPr>
            <a:lvl5pPr marL="1647737" indent="-214922" algn="l" defTabSz="909837" rtl="0" eaLnBrk="1" latinLnBrk="0" hangingPunct="1">
              <a:spcBef>
                <a:spcPts val="0"/>
              </a:spcBef>
              <a:spcAft>
                <a:spcPts val="1195"/>
              </a:spcAft>
              <a:buClr>
                <a:srgbClr val="BBB487"/>
              </a:buClr>
              <a:buFont typeface="Arial" panose="020B0604020202020204" pitchFamily="34" charset="0"/>
              <a:buChar char="•"/>
              <a:defRPr lang="da-DK" sz="1395" kern="1200">
                <a:solidFill>
                  <a:schemeClr val="tx1"/>
                </a:solidFill>
                <a:latin typeface="+mn-lt"/>
                <a:ea typeface="+mn-ea"/>
                <a:cs typeface="+mn-cs"/>
              </a:defRPr>
            </a:lvl5pPr>
            <a:lvl6pPr marL="1988030" indent="-179102" algn="l" defTabSz="909837" rtl="0" eaLnBrk="1" latinLnBrk="0" hangingPunct="1">
              <a:spcBef>
                <a:spcPts val="0"/>
              </a:spcBef>
              <a:spcAft>
                <a:spcPts val="1195"/>
              </a:spcAft>
              <a:buClr>
                <a:srgbClr val="BBB487"/>
              </a:buClr>
              <a:buFont typeface="Arial" panose="020B0604020202020204" pitchFamily="34" charset="0"/>
              <a:buChar char="•"/>
              <a:defRPr lang="da-DK" sz="1195" kern="1200" baseline="0">
                <a:solidFill>
                  <a:schemeClr val="tx1"/>
                </a:solidFill>
                <a:latin typeface="+mn-lt"/>
                <a:ea typeface="+mn-ea"/>
                <a:cs typeface="+mn-cs"/>
              </a:defRPr>
            </a:lvl6pPr>
            <a:lvl7pPr marL="2346233" indent="-179102" algn="l" defTabSz="909837" rtl="0" eaLnBrk="1" latinLnBrk="0" hangingPunct="1">
              <a:spcBef>
                <a:spcPts val="0"/>
              </a:spcBef>
              <a:spcAft>
                <a:spcPts val="1195"/>
              </a:spcAft>
              <a:buClr>
                <a:srgbClr val="BBB487"/>
              </a:buClr>
              <a:buFont typeface="Arial" panose="020B0604020202020204" pitchFamily="34" charset="0"/>
              <a:buChar char="•"/>
              <a:defRPr lang="da-DK" sz="1095" kern="1200" baseline="0">
                <a:solidFill>
                  <a:schemeClr val="tx1"/>
                </a:solidFill>
                <a:latin typeface="+mn-lt"/>
                <a:ea typeface="+mn-ea"/>
                <a:cs typeface="+mn-cs"/>
              </a:defRPr>
            </a:lvl7pPr>
            <a:lvl8pPr marL="2704437" indent="-179102" algn="l" defTabSz="909837" rtl="0" eaLnBrk="1" latinLnBrk="0" hangingPunct="1">
              <a:spcBef>
                <a:spcPts val="0"/>
              </a:spcBef>
              <a:spcAft>
                <a:spcPts val="1195"/>
              </a:spcAft>
              <a:buClr>
                <a:srgbClr val="BBB487"/>
              </a:buClr>
              <a:buFont typeface="Arial" panose="020B0604020202020204" pitchFamily="34" charset="0"/>
              <a:buChar char="•"/>
              <a:defRPr lang="da-DK" sz="995" kern="1200" baseline="0">
                <a:solidFill>
                  <a:schemeClr val="tx1"/>
                </a:solidFill>
                <a:latin typeface="+mn-lt"/>
                <a:ea typeface="+mn-ea"/>
                <a:cs typeface="+mn-cs"/>
              </a:defRPr>
            </a:lvl8pPr>
            <a:lvl9pPr marL="2704437" indent="-179102" algn="l" defTabSz="909837" rtl="0" eaLnBrk="1" latinLnBrk="0" hangingPunct="1">
              <a:spcBef>
                <a:spcPts val="0"/>
              </a:spcBef>
              <a:spcAft>
                <a:spcPts val="1195"/>
              </a:spcAft>
              <a:buClr>
                <a:srgbClr val="BBB487"/>
              </a:buClr>
              <a:buFont typeface="Arial" panose="020B0604020202020204" pitchFamily="34" charset="0"/>
              <a:buChar char="•"/>
              <a:defRPr sz="995" kern="1200">
                <a:solidFill>
                  <a:schemeClr val="tx1"/>
                </a:solidFill>
                <a:latin typeface="+mn-lt"/>
                <a:ea typeface="+mn-ea"/>
                <a:cs typeface="+mn-cs"/>
              </a:defRPr>
            </a:lvl9pPr>
          </a:lstStyle>
          <a:p>
            <a:pPr marL="0" indent="0">
              <a:buNone/>
            </a:pPr>
            <a:r>
              <a:rPr lang="da-DK" sz="2200" b="1" dirty="0"/>
              <a:t>Indsendelse af afregning til regionen</a:t>
            </a:r>
            <a:br>
              <a:rPr lang="da-DK" sz="2000" b="1" dirty="0"/>
            </a:br>
            <a:br>
              <a:rPr lang="da-DK" sz="2000" b="1" dirty="0"/>
            </a:br>
            <a:r>
              <a:rPr lang="da-DK" sz="2000" b="1" dirty="0"/>
              <a:t>§ 41. Elektronisk afregning</a:t>
            </a:r>
            <a:br>
              <a:rPr lang="da-DK" sz="2000" b="1" dirty="0"/>
            </a:br>
            <a:r>
              <a:rPr lang="da-DK" sz="2000" b="1" i="1" dirty="0"/>
              <a:t>Stk. 4. </a:t>
            </a:r>
            <a:r>
              <a:rPr lang="da-DK" sz="2000" i="1" dirty="0"/>
              <a:t>”For hver måned indsender psykologen afregningsmateriale for de afholdte konsultationer </a:t>
            </a:r>
            <a:r>
              <a:rPr lang="da-DK" sz="2000" i="1" u="sng" dirty="0">
                <a:solidFill>
                  <a:srgbClr val="C00000"/>
                </a:solidFill>
              </a:rPr>
              <a:t>inden den 10.</a:t>
            </a:r>
            <a:r>
              <a:rPr lang="da-DK" sz="2000" i="1" dirty="0">
                <a:solidFill>
                  <a:srgbClr val="C00000"/>
                </a:solidFill>
              </a:rPr>
              <a:t> </a:t>
            </a:r>
            <a:r>
              <a:rPr lang="da-DK" sz="2000" i="1" dirty="0"/>
              <a:t>i den efterfølgende måned til den region, hvor psykologen har klinik.”</a:t>
            </a:r>
          </a:p>
        </p:txBody>
      </p:sp>
      <p:sp>
        <p:nvSpPr>
          <p:cNvPr id="15" name="Pladsholder til indhold 3">
            <a:extLst>
              <a:ext uri="{FF2B5EF4-FFF2-40B4-BE49-F238E27FC236}">
                <a16:creationId xmlns:a16="http://schemas.microsoft.com/office/drawing/2014/main" id="{F45E940F-08A7-4433-B8BD-A3BEAD8D2A6C}"/>
              </a:ext>
            </a:extLst>
          </p:cNvPr>
          <p:cNvSpPr txBox="1">
            <a:spLocks/>
          </p:cNvSpPr>
          <p:nvPr/>
        </p:nvSpPr>
        <p:spPr>
          <a:xfrm>
            <a:off x="260901" y="4896292"/>
            <a:ext cx="5106037" cy="1799102"/>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vert="horz" lIns="180000" tIns="180000" rIns="180000" bIns="180000" rtlCol="0">
            <a:noAutofit/>
          </a:bodyPr>
          <a:lstStyle>
            <a:lvl1pPr marL="268653" indent="-268653" algn="l" defTabSz="909837" rtl="0" eaLnBrk="1" latinLnBrk="0" hangingPunct="1">
              <a:lnSpc>
                <a:spcPct val="100000"/>
              </a:lnSpc>
              <a:spcBef>
                <a:spcPts val="0"/>
              </a:spcBef>
              <a:spcAft>
                <a:spcPts val="1195"/>
              </a:spcAft>
              <a:buClr>
                <a:srgbClr val="BBB487"/>
              </a:buClr>
              <a:buFont typeface="Arial" panose="020B0604020202020204" pitchFamily="34" charset="0"/>
              <a:buChar char="•"/>
              <a:defRPr sz="2190" kern="1200" baseline="0">
                <a:solidFill>
                  <a:schemeClr val="tx1"/>
                </a:solidFill>
                <a:latin typeface="+mn-lt"/>
                <a:ea typeface="+mn-ea"/>
                <a:cs typeface="+mn-cs"/>
              </a:defRPr>
            </a:lvl1pPr>
            <a:lvl2pPr marL="626857" indent="-268653" algn="l" defTabSz="909837" rtl="0" eaLnBrk="1" latinLnBrk="0" hangingPunct="1">
              <a:spcBef>
                <a:spcPts val="0"/>
              </a:spcBef>
              <a:spcAft>
                <a:spcPts val="1195"/>
              </a:spcAft>
              <a:buClr>
                <a:srgbClr val="BBB487"/>
              </a:buClr>
              <a:buFont typeface="Arial" panose="020B0604020202020204" pitchFamily="34" charset="0"/>
              <a:buChar char="•"/>
              <a:defRPr lang="da-DK" sz="1990" kern="1200" baseline="0">
                <a:solidFill>
                  <a:schemeClr val="tx1"/>
                </a:solidFill>
                <a:latin typeface="+mn-lt"/>
                <a:ea typeface="+mn-ea"/>
                <a:cs typeface="+mn-cs"/>
              </a:defRPr>
            </a:lvl2pPr>
            <a:lvl3pPr marL="931330" indent="-232832" algn="l" defTabSz="909837" rtl="0" eaLnBrk="1" latinLnBrk="0" hangingPunct="1">
              <a:spcBef>
                <a:spcPts val="0"/>
              </a:spcBef>
              <a:spcAft>
                <a:spcPts val="1195"/>
              </a:spcAft>
              <a:buClr>
                <a:srgbClr val="BBB487"/>
              </a:buClr>
              <a:buFont typeface="Arial" panose="020B0604020202020204" pitchFamily="34" charset="0"/>
              <a:buChar char="•"/>
              <a:defRPr lang="da-DK" sz="1790" kern="1200">
                <a:solidFill>
                  <a:schemeClr val="tx1"/>
                </a:solidFill>
                <a:latin typeface="+mn-lt"/>
                <a:ea typeface="+mn-ea"/>
                <a:cs typeface="+mn-cs"/>
              </a:defRPr>
            </a:lvl3pPr>
            <a:lvl4pPr marL="1289533" indent="-214922" algn="l" defTabSz="909837" rtl="0" eaLnBrk="1" latinLnBrk="0" hangingPunct="1">
              <a:spcBef>
                <a:spcPts val="0"/>
              </a:spcBef>
              <a:spcAft>
                <a:spcPts val="1195"/>
              </a:spcAft>
              <a:buClr>
                <a:srgbClr val="BBB487"/>
              </a:buClr>
              <a:buFont typeface="Arial" panose="020B0604020202020204" pitchFamily="34" charset="0"/>
              <a:buChar char="•"/>
              <a:defRPr lang="da-DK" sz="1590" kern="1200">
                <a:solidFill>
                  <a:schemeClr val="tx1"/>
                </a:solidFill>
                <a:latin typeface="+mn-lt"/>
                <a:ea typeface="+mn-ea"/>
                <a:cs typeface="+mn-cs"/>
              </a:defRPr>
            </a:lvl4pPr>
            <a:lvl5pPr marL="1647737" indent="-214922" algn="l" defTabSz="909837" rtl="0" eaLnBrk="1" latinLnBrk="0" hangingPunct="1">
              <a:spcBef>
                <a:spcPts val="0"/>
              </a:spcBef>
              <a:spcAft>
                <a:spcPts val="1195"/>
              </a:spcAft>
              <a:buClr>
                <a:srgbClr val="BBB487"/>
              </a:buClr>
              <a:buFont typeface="Arial" panose="020B0604020202020204" pitchFamily="34" charset="0"/>
              <a:buChar char="•"/>
              <a:defRPr lang="da-DK" sz="1395" kern="1200">
                <a:solidFill>
                  <a:schemeClr val="tx1"/>
                </a:solidFill>
                <a:latin typeface="+mn-lt"/>
                <a:ea typeface="+mn-ea"/>
                <a:cs typeface="+mn-cs"/>
              </a:defRPr>
            </a:lvl5pPr>
            <a:lvl6pPr marL="1988030" indent="-179102" algn="l" defTabSz="909837" rtl="0" eaLnBrk="1" latinLnBrk="0" hangingPunct="1">
              <a:spcBef>
                <a:spcPts val="0"/>
              </a:spcBef>
              <a:spcAft>
                <a:spcPts val="1195"/>
              </a:spcAft>
              <a:buClr>
                <a:srgbClr val="BBB487"/>
              </a:buClr>
              <a:buFont typeface="Arial" panose="020B0604020202020204" pitchFamily="34" charset="0"/>
              <a:buChar char="•"/>
              <a:defRPr lang="da-DK" sz="1195" kern="1200" baseline="0">
                <a:solidFill>
                  <a:schemeClr val="tx1"/>
                </a:solidFill>
                <a:latin typeface="+mn-lt"/>
                <a:ea typeface="+mn-ea"/>
                <a:cs typeface="+mn-cs"/>
              </a:defRPr>
            </a:lvl6pPr>
            <a:lvl7pPr marL="2346233" indent="-179102" algn="l" defTabSz="909837" rtl="0" eaLnBrk="1" latinLnBrk="0" hangingPunct="1">
              <a:spcBef>
                <a:spcPts val="0"/>
              </a:spcBef>
              <a:spcAft>
                <a:spcPts val="1195"/>
              </a:spcAft>
              <a:buClr>
                <a:srgbClr val="BBB487"/>
              </a:buClr>
              <a:buFont typeface="Arial" panose="020B0604020202020204" pitchFamily="34" charset="0"/>
              <a:buChar char="•"/>
              <a:defRPr lang="da-DK" sz="1095" kern="1200" baseline="0">
                <a:solidFill>
                  <a:schemeClr val="tx1"/>
                </a:solidFill>
                <a:latin typeface="+mn-lt"/>
                <a:ea typeface="+mn-ea"/>
                <a:cs typeface="+mn-cs"/>
              </a:defRPr>
            </a:lvl7pPr>
            <a:lvl8pPr marL="2704437" indent="-179102" algn="l" defTabSz="909837" rtl="0" eaLnBrk="1" latinLnBrk="0" hangingPunct="1">
              <a:spcBef>
                <a:spcPts val="0"/>
              </a:spcBef>
              <a:spcAft>
                <a:spcPts val="1195"/>
              </a:spcAft>
              <a:buClr>
                <a:srgbClr val="BBB487"/>
              </a:buClr>
              <a:buFont typeface="Arial" panose="020B0604020202020204" pitchFamily="34" charset="0"/>
              <a:buChar char="•"/>
              <a:defRPr lang="da-DK" sz="995" kern="1200" baseline="0">
                <a:solidFill>
                  <a:schemeClr val="tx1"/>
                </a:solidFill>
                <a:latin typeface="+mn-lt"/>
                <a:ea typeface="+mn-ea"/>
                <a:cs typeface="+mn-cs"/>
              </a:defRPr>
            </a:lvl8pPr>
            <a:lvl9pPr marL="2704437" indent="-179102" algn="l" defTabSz="909837" rtl="0" eaLnBrk="1" latinLnBrk="0" hangingPunct="1">
              <a:spcBef>
                <a:spcPts val="0"/>
              </a:spcBef>
              <a:spcAft>
                <a:spcPts val="1195"/>
              </a:spcAft>
              <a:buClr>
                <a:srgbClr val="BBB487"/>
              </a:buClr>
              <a:buFont typeface="Arial" panose="020B0604020202020204" pitchFamily="34" charset="0"/>
              <a:buChar char="•"/>
              <a:defRPr sz="995" kern="1200">
                <a:solidFill>
                  <a:schemeClr val="tx1"/>
                </a:solidFill>
                <a:latin typeface="+mn-lt"/>
                <a:ea typeface="+mn-ea"/>
                <a:cs typeface="+mn-cs"/>
              </a:defRPr>
            </a:lvl9pPr>
          </a:lstStyle>
          <a:p>
            <a:pPr marL="0" indent="0">
              <a:buNone/>
            </a:pPr>
            <a:r>
              <a:rPr lang="da-DK" sz="2200" b="1" dirty="0">
                <a:cs typeface="Arial" panose="020B0604020202020204" pitchFamily="34" charset="0"/>
              </a:rPr>
              <a:t>Angst og depression – Alder</a:t>
            </a:r>
            <a:br>
              <a:rPr lang="da-DK" sz="2000" b="1" dirty="0">
                <a:cs typeface="Arial" panose="020B0604020202020204" pitchFamily="34" charset="0"/>
              </a:rPr>
            </a:br>
            <a:br>
              <a:rPr lang="da-DK" sz="2000" b="1" dirty="0">
                <a:cs typeface="Arial" panose="020B0604020202020204" pitchFamily="34" charset="0"/>
              </a:rPr>
            </a:br>
            <a:r>
              <a:rPr lang="da-DK" sz="2000" b="1" dirty="0">
                <a:cs typeface="Arial" panose="020B0604020202020204" pitchFamily="34" charset="0"/>
              </a:rPr>
              <a:t>Bilag 6. - § 1.</a:t>
            </a:r>
            <a:br>
              <a:rPr lang="da-DK" sz="2000" b="1" dirty="0">
                <a:cs typeface="Arial" panose="020B0604020202020204" pitchFamily="34" charset="0"/>
              </a:rPr>
            </a:br>
            <a:r>
              <a:rPr lang="da-DK" sz="2000" dirty="0">
                <a:cs typeface="Arial" panose="020B0604020202020204" pitchFamily="34" charset="0"/>
              </a:rPr>
              <a:t>Jf. heraf skal man på </a:t>
            </a:r>
            <a:r>
              <a:rPr lang="da-DK" sz="2000" u="sng" dirty="0">
                <a:solidFill>
                  <a:srgbClr val="C00000"/>
                </a:solidFill>
                <a:cs typeface="Arial" panose="020B0604020202020204" pitchFamily="34" charset="0"/>
              </a:rPr>
              <a:t>henvisningstidspunktet</a:t>
            </a:r>
            <a:r>
              <a:rPr lang="da-DK" sz="2000" dirty="0">
                <a:cs typeface="Arial" panose="020B0604020202020204" pitchFamily="34" charset="0"/>
              </a:rPr>
              <a:t> være fyldt 18 år</a:t>
            </a:r>
            <a:endParaRPr lang="da-DK" sz="2000" dirty="0"/>
          </a:p>
        </p:txBody>
      </p:sp>
    </p:spTree>
    <p:extLst>
      <p:ext uri="{BB962C8B-B14F-4D97-AF65-F5344CB8AC3E}">
        <p14:creationId xmlns:p14="http://schemas.microsoft.com/office/powerpoint/2010/main" val="94827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5" name="Rectangle 4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ladsholder til indhold 7" descr="Et billede, der indeholder tekst, Font/skrifttype, skærmbillede, Grafik&#10;&#10;Automatisk genereret beskrivelse">
            <a:extLst>
              <a:ext uri="{FF2B5EF4-FFF2-40B4-BE49-F238E27FC236}">
                <a16:creationId xmlns:a16="http://schemas.microsoft.com/office/drawing/2014/main" id="{ACACF505-7D05-4B29-8984-36828E6954F0}"/>
              </a:ext>
            </a:extLst>
          </p:cNvPr>
          <p:cNvPicPr>
            <a:picLocks noChangeAspect="1"/>
          </p:cNvPicPr>
          <p:nvPr/>
        </p:nvPicPr>
        <p:blipFill>
          <a:blip r:embed="rId2"/>
          <a:stretch>
            <a:fillRect/>
          </a:stretch>
        </p:blipFill>
        <p:spPr>
          <a:xfrm>
            <a:off x="7083423" y="1176159"/>
            <a:ext cx="4397433" cy="1330221"/>
          </a:xfrm>
          <a:prstGeom prst="rect">
            <a:avLst/>
          </a:prstGeom>
        </p:spPr>
      </p:pic>
      <p:sp>
        <p:nvSpPr>
          <p:cNvPr id="54" name="Rectangle 5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Billede 23" descr="Et billede, der indeholder computer, bærbar, tekst, kontorartikler&#10;&#10;Automatisk genereret beskrivelse">
            <a:extLst>
              <a:ext uri="{FF2B5EF4-FFF2-40B4-BE49-F238E27FC236}">
                <a16:creationId xmlns:a16="http://schemas.microsoft.com/office/drawing/2014/main" id="{A7F1B272-BCC1-47C4-AA6B-11CEA2599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2173" y="3707894"/>
            <a:ext cx="3098069" cy="2518756"/>
          </a:xfrm>
          <a:prstGeom prst="rect">
            <a:avLst/>
          </a:prstGeom>
        </p:spPr>
      </p:pic>
      <p:sp>
        <p:nvSpPr>
          <p:cNvPr id="38" name="Pladsholder til indhold 3">
            <a:extLst>
              <a:ext uri="{FF2B5EF4-FFF2-40B4-BE49-F238E27FC236}">
                <a16:creationId xmlns:a16="http://schemas.microsoft.com/office/drawing/2014/main" id="{04D4DD1A-1D8F-4B9D-849D-B4EEE53FDE2A}"/>
              </a:ext>
            </a:extLst>
          </p:cNvPr>
          <p:cNvSpPr txBox="1">
            <a:spLocks/>
          </p:cNvSpPr>
          <p:nvPr/>
        </p:nvSpPr>
        <p:spPr>
          <a:xfrm>
            <a:off x="87363" y="2185780"/>
            <a:ext cx="6608729" cy="2416929"/>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vert="horz" lIns="180000" tIns="180000" rIns="180000" bIns="180000" rtlCol="0">
            <a:noAutofit/>
          </a:bodyPr>
          <a:lstStyle>
            <a:lvl1pPr marL="268653" indent="-268653" algn="l" defTabSz="909837" rtl="0" eaLnBrk="1" latinLnBrk="0" hangingPunct="1">
              <a:lnSpc>
                <a:spcPct val="100000"/>
              </a:lnSpc>
              <a:spcBef>
                <a:spcPts val="0"/>
              </a:spcBef>
              <a:spcAft>
                <a:spcPts val="1195"/>
              </a:spcAft>
              <a:buClr>
                <a:srgbClr val="BBB487"/>
              </a:buClr>
              <a:buFont typeface="Arial" panose="020B0604020202020204" pitchFamily="34" charset="0"/>
              <a:buChar char="•"/>
              <a:defRPr sz="2190" kern="1200" baseline="0">
                <a:solidFill>
                  <a:schemeClr val="tx1"/>
                </a:solidFill>
                <a:latin typeface="+mn-lt"/>
                <a:ea typeface="+mn-ea"/>
                <a:cs typeface="+mn-cs"/>
              </a:defRPr>
            </a:lvl1pPr>
            <a:lvl2pPr marL="626857" indent="-268653" algn="l" defTabSz="909837" rtl="0" eaLnBrk="1" latinLnBrk="0" hangingPunct="1">
              <a:spcBef>
                <a:spcPts val="0"/>
              </a:spcBef>
              <a:spcAft>
                <a:spcPts val="1195"/>
              </a:spcAft>
              <a:buClr>
                <a:srgbClr val="BBB487"/>
              </a:buClr>
              <a:buFont typeface="Arial" panose="020B0604020202020204" pitchFamily="34" charset="0"/>
              <a:buChar char="•"/>
              <a:defRPr lang="da-DK" sz="1990" kern="1200" baseline="0">
                <a:solidFill>
                  <a:schemeClr val="tx1"/>
                </a:solidFill>
                <a:latin typeface="+mn-lt"/>
                <a:ea typeface="+mn-ea"/>
                <a:cs typeface="+mn-cs"/>
              </a:defRPr>
            </a:lvl2pPr>
            <a:lvl3pPr marL="931330" indent="-232832" algn="l" defTabSz="909837" rtl="0" eaLnBrk="1" latinLnBrk="0" hangingPunct="1">
              <a:spcBef>
                <a:spcPts val="0"/>
              </a:spcBef>
              <a:spcAft>
                <a:spcPts val="1195"/>
              </a:spcAft>
              <a:buClr>
                <a:srgbClr val="BBB487"/>
              </a:buClr>
              <a:buFont typeface="Arial" panose="020B0604020202020204" pitchFamily="34" charset="0"/>
              <a:buChar char="•"/>
              <a:defRPr lang="da-DK" sz="1790" kern="1200">
                <a:solidFill>
                  <a:schemeClr val="tx1"/>
                </a:solidFill>
                <a:latin typeface="+mn-lt"/>
                <a:ea typeface="+mn-ea"/>
                <a:cs typeface="+mn-cs"/>
              </a:defRPr>
            </a:lvl3pPr>
            <a:lvl4pPr marL="1289533" indent="-214922" algn="l" defTabSz="909837" rtl="0" eaLnBrk="1" latinLnBrk="0" hangingPunct="1">
              <a:spcBef>
                <a:spcPts val="0"/>
              </a:spcBef>
              <a:spcAft>
                <a:spcPts val="1195"/>
              </a:spcAft>
              <a:buClr>
                <a:srgbClr val="BBB487"/>
              </a:buClr>
              <a:buFont typeface="Arial" panose="020B0604020202020204" pitchFamily="34" charset="0"/>
              <a:buChar char="•"/>
              <a:defRPr lang="da-DK" sz="1590" kern="1200">
                <a:solidFill>
                  <a:schemeClr val="tx1"/>
                </a:solidFill>
                <a:latin typeface="+mn-lt"/>
                <a:ea typeface="+mn-ea"/>
                <a:cs typeface="+mn-cs"/>
              </a:defRPr>
            </a:lvl4pPr>
            <a:lvl5pPr marL="1647737" indent="-214922" algn="l" defTabSz="909837" rtl="0" eaLnBrk="1" latinLnBrk="0" hangingPunct="1">
              <a:spcBef>
                <a:spcPts val="0"/>
              </a:spcBef>
              <a:spcAft>
                <a:spcPts val="1195"/>
              </a:spcAft>
              <a:buClr>
                <a:srgbClr val="BBB487"/>
              </a:buClr>
              <a:buFont typeface="Arial" panose="020B0604020202020204" pitchFamily="34" charset="0"/>
              <a:buChar char="•"/>
              <a:defRPr lang="da-DK" sz="1395" kern="1200">
                <a:solidFill>
                  <a:schemeClr val="tx1"/>
                </a:solidFill>
                <a:latin typeface="+mn-lt"/>
                <a:ea typeface="+mn-ea"/>
                <a:cs typeface="+mn-cs"/>
              </a:defRPr>
            </a:lvl5pPr>
            <a:lvl6pPr marL="1988030" indent="-179102" algn="l" defTabSz="909837" rtl="0" eaLnBrk="1" latinLnBrk="0" hangingPunct="1">
              <a:spcBef>
                <a:spcPts val="0"/>
              </a:spcBef>
              <a:spcAft>
                <a:spcPts val="1195"/>
              </a:spcAft>
              <a:buClr>
                <a:srgbClr val="BBB487"/>
              </a:buClr>
              <a:buFont typeface="Arial" panose="020B0604020202020204" pitchFamily="34" charset="0"/>
              <a:buChar char="•"/>
              <a:defRPr lang="da-DK" sz="1195" kern="1200" baseline="0">
                <a:solidFill>
                  <a:schemeClr val="tx1"/>
                </a:solidFill>
                <a:latin typeface="+mn-lt"/>
                <a:ea typeface="+mn-ea"/>
                <a:cs typeface="+mn-cs"/>
              </a:defRPr>
            </a:lvl6pPr>
            <a:lvl7pPr marL="2346233" indent="-179102" algn="l" defTabSz="909837" rtl="0" eaLnBrk="1" latinLnBrk="0" hangingPunct="1">
              <a:spcBef>
                <a:spcPts val="0"/>
              </a:spcBef>
              <a:spcAft>
                <a:spcPts val="1195"/>
              </a:spcAft>
              <a:buClr>
                <a:srgbClr val="BBB487"/>
              </a:buClr>
              <a:buFont typeface="Arial" panose="020B0604020202020204" pitchFamily="34" charset="0"/>
              <a:buChar char="•"/>
              <a:defRPr lang="da-DK" sz="1095" kern="1200" baseline="0">
                <a:solidFill>
                  <a:schemeClr val="tx1"/>
                </a:solidFill>
                <a:latin typeface="+mn-lt"/>
                <a:ea typeface="+mn-ea"/>
                <a:cs typeface="+mn-cs"/>
              </a:defRPr>
            </a:lvl7pPr>
            <a:lvl8pPr marL="2704437" indent="-179102" algn="l" defTabSz="909837" rtl="0" eaLnBrk="1" latinLnBrk="0" hangingPunct="1">
              <a:spcBef>
                <a:spcPts val="0"/>
              </a:spcBef>
              <a:spcAft>
                <a:spcPts val="1195"/>
              </a:spcAft>
              <a:buClr>
                <a:srgbClr val="BBB487"/>
              </a:buClr>
              <a:buFont typeface="Arial" panose="020B0604020202020204" pitchFamily="34" charset="0"/>
              <a:buChar char="•"/>
              <a:defRPr lang="da-DK" sz="995" kern="1200" baseline="0">
                <a:solidFill>
                  <a:schemeClr val="tx1"/>
                </a:solidFill>
                <a:latin typeface="+mn-lt"/>
                <a:ea typeface="+mn-ea"/>
                <a:cs typeface="+mn-cs"/>
              </a:defRPr>
            </a:lvl8pPr>
            <a:lvl9pPr marL="2704437" indent="-179102" algn="l" defTabSz="909837" rtl="0" eaLnBrk="1" latinLnBrk="0" hangingPunct="1">
              <a:spcBef>
                <a:spcPts val="0"/>
              </a:spcBef>
              <a:spcAft>
                <a:spcPts val="1195"/>
              </a:spcAft>
              <a:buClr>
                <a:srgbClr val="BBB487"/>
              </a:buClr>
              <a:buFont typeface="Arial" panose="020B0604020202020204" pitchFamily="34" charset="0"/>
              <a:buChar char="•"/>
              <a:defRPr sz="995" kern="1200">
                <a:solidFill>
                  <a:schemeClr val="tx1"/>
                </a:solidFill>
                <a:latin typeface="+mn-lt"/>
                <a:ea typeface="+mn-ea"/>
                <a:cs typeface="+mn-cs"/>
              </a:defRPr>
            </a:lvl9pPr>
          </a:lstStyle>
          <a:p>
            <a:pPr marL="0" indent="0">
              <a:buNone/>
            </a:pPr>
            <a:r>
              <a:rPr lang="da-DK" sz="2200" b="1" dirty="0"/>
              <a:t>Der findes en anden åben henvisning </a:t>
            </a:r>
            <a:br>
              <a:rPr lang="da-DK" sz="2200" b="1" dirty="0"/>
            </a:br>
            <a:br>
              <a:rPr lang="da-DK" sz="2000" dirty="0"/>
            </a:br>
            <a:r>
              <a:rPr lang="da-DK" sz="2000" b="1" dirty="0"/>
              <a:t>§ 22. Valg af psykolog </a:t>
            </a:r>
            <a:br>
              <a:rPr lang="da-DK" sz="2000" dirty="0"/>
            </a:br>
            <a:r>
              <a:rPr lang="da-DK" sz="2000" b="1" i="1" dirty="0"/>
              <a:t>Stk. 1. </a:t>
            </a:r>
            <a:r>
              <a:rPr lang="da-DK" sz="2000" i="1" dirty="0"/>
              <a:t>”Patienten kan frit vælge mellem de til overenskomsten tilmeldte psykologer. Patienten kan desuden ændre valg af psykolog under behandlingsforløbet.” – </a:t>
            </a:r>
            <a:br>
              <a:rPr lang="da-DK" sz="2000" i="1" dirty="0"/>
            </a:br>
            <a:r>
              <a:rPr lang="da-DK" sz="2000" dirty="0"/>
              <a:t>Brug henvisningen op </a:t>
            </a:r>
            <a:r>
              <a:rPr lang="da-DK" sz="2000" u="sng" dirty="0">
                <a:solidFill>
                  <a:srgbClr val="C00000"/>
                </a:solidFill>
              </a:rPr>
              <a:t>inden</a:t>
            </a:r>
            <a:r>
              <a:rPr lang="da-DK" sz="2000" dirty="0"/>
              <a:t> ny tages i brug </a:t>
            </a:r>
            <a:endParaRPr lang="da-DK" sz="2000" i="1" dirty="0"/>
          </a:p>
        </p:txBody>
      </p:sp>
      <p:sp>
        <p:nvSpPr>
          <p:cNvPr id="40" name="Pladsholder til indhold 3">
            <a:extLst>
              <a:ext uri="{FF2B5EF4-FFF2-40B4-BE49-F238E27FC236}">
                <a16:creationId xmlns:a16="http://schemas.microsoft.com/office/drawing/2014/main" id="{E4F66A81-3332-4C95-80A2-0756E5086614}"/>
              </a:ext>
            </a:extLst>
          </p:cNvPr>
          <p:cNvSpPr txBox="1">
            <a:spLocks/>
          </p:cNvSpPr>
          <p:nvPr/>
        </p:nvSpPr>
        <p:spPr>
          <a:xfrm>
            <a:off x="87363" y="4713355"/>
            <a:ext cx="5843652" cy="2075134"/>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vert="horz" lIns="180000" tIns="180000" rIns="180000" bIns="180000" rtlCol="0">
            <a:noAutofit/>
          </a:bodyPr>
          <a:lstStyle>
            <a:lvl1pPr marL="268653" indent="-268653" algn="l" defTabSz="909837" rtl="0" eaLnBrk="1" latinLnBrk="0" hangingPunct="1">
              <a:lnSpc>
                <a:spcPct val="100000"/>
              </a:lnSpc>
              <a:spcBef>
                <a:spcPts val="0"/>
              </a:spcBef>
              <a:spcAft>
                <a:spcPts val="1195"/>
              </a:spcAft>
              <a:buClr>
                <a:srgbClr val="BBB487"/>
              </a:buClr>
              <a:buFont typeface="Arial" panose="020B0604020202020204" pitchFamily="34" charset="0"/>
              <a:buChar char="•"/>
              <a:defRPr sz="2190" kern="1200" baseline="0">
                <a:solidFill>
                  <a:schemeClr val="tx1"/>
                </a:solidFill>
                <a:latin typeface="+mn-lt"/>
                <a:ea typeface="+mn-ea"/>
                <a:cs typeface="+mn-cs"/>
              </a:defRPr>
            </a:lvl1pPr>
            <a:lvl2pPr marL="626857" indent="-268653" algn="l" defTabSz="909837" rtl="0" eaLnBrk="1" latinLnBrk="0" hangingPunct="1">
              <a:spcBef>
                <a:spcPts val="0"/>
              </a:spcBef>
              <a:spcAft>
                <a:spcPts val="1195"/>
              </a:spcAft>
              <a:buClr>
                <a:srgbClr val="BBB487"/>
              </a:buClr>
              <a:buFont typeface="Arial" panose="020B0604020202020204" pitchFamily="34" charset="0"/>
              <a:buChar char="•"/>
              <a:defRPr lang="da-DK" sz="1990" kern="1200" baseline="0">
                <a:solidFill>
                  <a:schemeClr val="tx1"/>
                </a:solidFill>
                <a:latin typeface="+mn-lt"/>
                <a:ea typeface="+mn-ea"/>
                <a:cs typeface="+mn-cs"/>
              </a:defRPr>
            </a:lvl2pPr>
            <a:lvl3pPr marL="931330" indent="-232832" algn="l" defTabSz="909837" rtl="0" eaLnBrk="1" latinLnBrk="0" hangingPunct="1">
              <a:spcBef>
                <a:spcPts val="0"/>
              </a:spcBef>
              <a:spcAft>
                <a:spcPts val="1195"/>
              </a:spcAft>
              <a:buClr>
                <a:srgbClr val="BBB487"/>
              </a:buClr>
              <a:buFont typeface="Arial" panose="020B0604020202020204" pitchFamily="34" charset="0"/>
              <a:buChar char="•"/>
              <a:defRPr lang="da-DK" sz="1790" kern="1200">
                <a:solidFill>
                  <a:schemeClr val="tx1"/>
                </a:solidFill>
                <a:latin typeface="+mn-lt"/>
                <a:ea typeface="+mn-ea"/>
                <a:cs typeface="+mn-cs"/>
              </a:defRPr>
            </a:lvl3pPr>
            <a:lvl4pPr marL="1289533" indent="-214922" algn="l" defTabSz="909837" rtl="0" eaLnBrk="1" latinLnBrk="0" hangingPunct="1">
              <a:spcBef>
                <a:spcPts val="0"/>
              </a:spcBef>
              <a:spcAft>
                <a:spcPts val="1195"/>
              </a:spcAft>
              <a:buClr>
                <a:srgbClr val="BBB487"/>
              </a:buClr>
              <a:buFont typeface="Arial" panose="020B0604020202020204" pitchFamily="34" charset="0"/>
              <a:buChar char="•"/>
              <a:defRPr lang="da-DK" sz="1590" kern="1200">
                <a:solidFill>
                  <a:schemeClr val="tx1"/>
                </a:solidFill>
                <a:latin typeface="+mn-lt"/>
                <a:ea typeface="+mn-ea"/>
                <a:cs typeface="+mn-cs"/>
              </a:defRPr>
            </a:lvl4pPr>
            <a:lvl5pPr marL="1647737" indent="-214922" algn="l" defTabSz="909837" rtl="0" eaLnBrk="1" latinLnBrk="0" hangingPunct="1">
              <a:spcBef>
                <a:spcPts val="0"/>
              </a:spcBef>
              <a:spcAft>
                <a:spcPts val="1195"/>
              </a:spcAft>
              <a:buClr>
                <a:srgbClr val="BBB487"/>
              </a:buClr>
              <a:buFont typeface="Arial" panose="020B0604020202020204" pitchFamily="34" charset="0"/>
              <a:buChar char="•"/>
              <a:defRPr lang="da-DK" sz="1395" kern="1200">
                <a:solidFill>
                  <a:schemeClr val="tx1"/>
                </a:solidFill>
                <a:latin typeface="+mn-lt"/>
                <a:ea typeface="+mn-ea"/>
                <a:cs typeface="+mn-cs"/>
              </a:defRPr>
            </a:lvl5pPr>
            <a:lvl6pPr marL="1988030" indent="-179102" algn="l" defTabSz="909837" rtl="0" eaLnBrk="1" latinLnBrk="0" hangingPunct="1">
              <a:spcBef>
                <a:spcPts val="0"/>
              </a:spcBef>
              <a:spcAft>
                <a:spcPts val="1195"/>
              </a:spcAft>
              <a:buClr>
                <a:srgbClr val="BBB487"/>
              </a:buClr>
              <a:buFont typeface="Arial" panose="020B0604020202020204" pitchFamily="34" charset="0"/>
              <a:buChar char="•"/>
              <a:defRPr lang="da-DK" sz="1195" kern="1200" baseline="0">
                <a:solidFill>
                  <a:schemeClr val="tx1"/>
                </a:solidFill>
                <a:latin typeface="+mn-lt"/>
                <a:ea typeface="+mn-ea"/>
                <a:cs typeface="+mn-cs"/>
              </a:defRPr>
            </a:lvl6pPr>
            <a:lvl7pPr marL="2346233" indent="-179102" algn="l" defTabSz="909837" rtl="0" eaLnBrk="1" latinLnBrk="0" hangingPunct="1">
              <a:spcBef>
                <a:spcPts val="0"/>
              </a:spcBef>
              <a:spcAft>
                <a:spcPts val="1195"/>
              </a:spcAft>
              <a:buClr>
                <a:srgbClr val="BBB487"/>
              </a:buClr>
              <a:buFont typeface="Arial" panose="020B0604020202020204" pitchFamily="34" charset="0"/>
              <a:buChar char="•"/>
              <a:defRPr lang="da-DK" sz="1095" kern="1200" baseline="0">
                <a:solidFill>
                  <a:schemeClr val="tx1"/>
                </a:solidFill>
                <a:latin typeface="+mn-lt"/>
                <a:ea typeface="+mn-ea"/>
                <a:cs typeface="+mn-cs"/>
              </a:defRPr>
            </a:lvl7pPr>
            <a:lvl8pPr marL="2704437" indent="-179102" algn="l" defTabSz="909837" rtl="0" eaLnBrk="1" latinLnBrk="0" hangingPunct="1">
              <a:spcBef>
                <a:spcPts val="0"/>
              </a:spcBef>
              <a:spcAft>
                <a:spcPts val="1195"/>
              </a:spcAft>
              <a:buClr>
                <a:srgbClr val="BBB487"/>
              </a:buClr>
              <a:buFont typeface="Arial" panose="020B0604020202020204" pitchFamily="34" charset="0"/>
              <a:buChar char="•"/>
              <a:defRPr lang="da-DK" sz="995" kern="1200" baseline="0">
                <a:solidFill>
                  <a:schemeClr val="tx1"/>
                </a:solidFill>
                <a:latin typeface="+mn-lt"/>
                <a:ea typeface="+mn-ea"/>
                <a:cs typeface="+mn-cs"/>
              </a:defRPr>
            </a:lvl8pPr>
            <a:lvl9pPr marL="2704437" indent="-179102" algn="l" defTabSz="909837" rtl="0" eaLnBrk="1" latinLnBrk="0" hangingPunct="1">
              <a:spcBef>
                <a:spcPts val="0"/>
              </a:spcBef>
              <a:spcAft>
                <a:spcPts val="1195"/>
              </a:spcAft>
              <a:buClr>
                <a:srgbClr val="BBB487"/>
              </a:buClr>
              <a:buFont typeface="Arial" panose="020B0604020202020204" pitchFamily="34" charset="0"/>
              <a:buChar char="•"/>
              <a:defRPr sz="995" kern="1200">
                <a:solidFill>
                  <a:schemeClr val="tx1"/>
                </a:solidFill>
                <a:latin typeface="+mn-lt"/>
                <a:ea typeface="+mn-ea"/>
                <a:cs typeface="+mn-cs"/>
              </a:defRPr>
            </a:lvl9pPr>
          </a:lstStyle>
          <a:p>
            <a:pPr marL="0" indent="0">
              <a:buNone/>
            </a:pPr>
            <a:r>
              <a:rPr lang="da-DK" sz="2200" b="1" dirty="0"/>
              <a:t>Behandling </a:t>
            </a:r>
            <a:r>
              <a:rPr lang="da-DK" sz="2200" b="1" i="1" dirty="0"/>
              <a:t>før</a:t>
            </a:r>
            <a:r>
              <a:rPr lang="da-DK" sz="2200" b="1" dirty="0"/>
              <a:t> henvisningsdato er et no-go</a:t>
            </a:r>
            <a:br>
              <a:rPr lang="da-DK" sz="2200" b="1" dirty="0"/>
            </a:br>
            <a:br>
              <a:rPr lang="da-DK" sz="2000" b="1" dirty="0"/>
            </a:br>
            <a:r>
              <a:rPr lang="da-DK" sz="2000" b="1" dirty="0"/>
              <a:t>Bilag 6. - § 2. </a:t>
            </a:r>
            <a:br>
              <a:rPr lang="da-DK" sz="2000" dirty="0"/>
            </a:br>
            <a:r>
              <a:rPr lang="da-DK" sz="2000" i="1" dirty="0"/>
              <a:t>Stk. 2. ”Der skal foreligge en skriftlig eller en elektronisk henvisning fra en alment praktiserende læge, </a:t>
            </a:r>
            <a:r>
              <a:rPr lang="da-DK" sz="2000" i="1" u="sng" dirty="0">
                <a:solidFill>
                  <a:srgbClr val="C00000"/>
                </a:solidFill>
              </a:rPr>
              <a:t>inden</a:t>
            </a:r>
            <a:r>
              <a:rPr lang="da-DK" sz="2000" i="1" dirty="0"/>
              <a:t> behandlingen påbegyndes.”</a:t>
            </a:r>
          </a:p>
          <a:p>
            <a:endParaRPr lang="da-DK" dirty="0"/>
          </a:p>
        </p:txBody>
      </p:sp>
      <p:sp>
        <p:nvSpPr>
          <p:cNvPr id="21" name="Titel 1">
            <a:extLst>
              <a:ext uri="{FF2B5EF4-FFF2-40B4-BE49-F238E27FC236}">
                <a16:creationId xmlns:a16="http://schemas.microsoft.com/office/drawing/2014/main" id="{AB055D7D-F93D-4861-BD3A-3680A53C8255}"/>
              </a:ext>
            </a:extLst>
          </p:cNvPr>
          <p:cNvSpPr txBox="1">
            <a:spLocks/>
          </p:cNvSpPr>
          <p:nvPr/>
        </p:nvSpPr>
        <p:spPr>
          <a:xfrm>
            <a:off x="588932" y="430092"/>
            <a:ext cx="5992294" cy="1825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800" dirty="0"/>
              <a:t>Vær i din afregning </a:t>
            </a:r>
            <a:br>
              <a:rPr lang="da-DK" sz="3800" dirty="0"/>
            </a:br>
            <a:r>
              <a:rPr lang="da-DK" sz="3800" dirty="0"/>
              <a:t>generelt opmærksom på</a:t>
            </a:r>
            <a:endParaRPr lang="da-DK" sz="3800" dirty="0">
              <a:cs typeface="Arial" panose="020B0604020202020204" pitchFamily="34" charset="0"/>
            </a:endParaRPr>
          </a:p>
        </p:txBody>
      </p:sp>
    </p:spTree>
    <p:extLst>
      <p:ext uri="{BB962C8B-B14F-4D97-AF65-F5344CB8AC3E}">
        <p14:creationId xmlns:p14="http://schemas.microsoft.com/office/powerpoint/2010/main" val="3735957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5" name="Rectangle 4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ladsholder til indhold 7" descr="Et billede, der indeholder tekst, Font/skrifttype, skærmbillede, Grafik&#10;&#10;Automatisk genereret beskrivelse">
            <a:extLst>
              <a:ext uri="{FF2B5EF4-FFF2-40B4-BE49-F238E27FC236}">
                <a16:creationId xmlns:a16="http://schemas.microsoft.com/office/drawing/2014/main" id="{ACACF505-7D05-4B29-8984-36828E6954F0}"/>
              </a:ext>
            </a:extLst>
          </p:cNvPr>
          <p:cNvPicPr>
            <a:picLocks noChangeAspect="1"/>
          </p:cNvPicPr>
          <p:nvPr/>
        </p:nvPicPr>
        <p:blipFill>
          <a:blip r:embed="rId2"/>
          <a:stretch>
            <a:fillRect/>
          </a:stretch>
        </p:blipFill>
        <p:spPr>
          <a:xfrm>
            <a:off x="7083423" y="1176159"/>
            <a:ext cx="4397433" cy="1330221"/>
          </a:xfrm>
          <a:prstGeom prst="rect">
            <a:avLst/>
          </a:prstGeom>
        </p:spPr>
      </p:pic>
      <p:sp>
        <p:nvSpPr>
          <p:cNvPr id="54" name="Rectangle 5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Billede 23" descr="Et billede, der indeholder computer, bærbar, tekst, kontorartikler&#10;&#10;Automatisk genereret beskrivelse">
            <a:extLst>
              <a:ext uri="{FF2B5EF4-FFF2-40B4-BE49-F238E27FC236}">
                <a16:creationId xmlns:a16="http://schemas.microsoft.com/office/drawing/2014/main" id="{A7F1B272-BCC1-47C4-AA6B-11CEA2599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2173" y="3707894"/>
            <a:ext cx="3098069" cy="2518756"/>
          </a:xfrm>
          <a:prstGeom prst="rect">
            <a:avLst/>
          </a:prstGeom>
        </p:spPr>
      </p:pic>
      <p:sp>
        <p:nvSpPr>
          <p:cNvPr id="18" name="Pladsholder til indhold 3">
            <a:extLst>
              <a:ext uri="{FF2B5EF4-FFF2-40B4-BE49-F238E27FC236}">
                <a16:creationId xmlns:a16="http://schemas.microsoft.com/office/drawing/2014/main" id="{B386C5B8-D0FA-4B9F-BF0B-0EF40A2AAB90}"/>
              </a:ext>
            </a:extLst>
          </p:cNvPr>
          <p:cNvSpPr txBox="1">
            <a:spLocks/>
          </p:cNvSpPr>
          <p:nvPr/>
        </p:nvSpPr>
        <p:spPr>
          <a:xfrm>
            <a:off x="43682" y="2295309"/>
            <a:ext cx="6667512" cy="4285867"/>
          </a:xfrm>
          <a:prstGeom prst="rect">
            <a:avLst/>
          </a:prstGeom>
          <a:solidFill>
            <a:schemeClr val="accent3">
              <a:lumMod val="60000"/>
              <a:lumOff val="40000"/>
            </a:schemeClr>
          </a:solidFill>
          <a:effectLst>
            <a:outerShdw blurRad="50800" dist="38100" dir="2700000" algn="tl" rotWithShape="0">
              <a:prstClr val="black">
                <a:alpha val="40000"/>
              </a:prstClr>
            </a:outerShdw>
          </a:effectLst>
        </p:spPr>
        <p:txBody>
          <a:bodyPr vert="horz" lIns="180000" tIns="180000" rIns="180000" bIns="180000" rtlCol="0">
            <a:noAutofit/>
          </a:bodyPr>
          <a:lstStyle>
            <a:lvl1pPr marL="268653" indent="-268653" algn="l" defTabSz="909837" rtl="0" eaLnBrk="1" latinLnBrk="0" hangingPunct="1">
              <a:lnSpc>
                <a:spcPct val="100000"/>
              </a:lnSpc>
              <a:spcBef>
                <a:spcPts val="0"/>
              </a:spcBef>
              <a:spcAft>
                <a:spcPts val="1195"/>
              </a:spcAft>
              <a:buClr>
                <a:srgbClr val="BBB487"/>
              </a:buClr>
              <a:buFont typeface="Arial" panose="020B0604020202020204" pitchFamily="34" charset="0"/>
              <a:buChar char="•"/>
              <a:defRPr sz="2190" kern="1200" baseline="0">
                <a:solidFill>
                  <a:schemeClr val="tx1"/>
                </a:solidFill>
                <a:latin typeface="+mn-lt"/>
                <a:ea typeface="+mn-ea"/>
                <a:cs typeface="+mn-cs"/>
              </a:defRPr>
            </a:lvl1pPr>
            <a:lvl2pPr marL="626857" indent="-268653" algn="l" defTabSz="909837" rtl="0" eaLnBrk="1" latinLnBrk="0" hangingPunct="1">
              <a:spcBef>
                <a:spcPts val="0"/>
              </a:spcBef>
              <a:spcAft>
                <a:spcPts val="1195"/>
              </a:spcAft>
              <a:buClr>
                <a:srgbClr val="BBB487"/>
              </a:buClr>
              <a:buFont typeface="Arial" panose="020B0604020202020204" pitchFamily="34" charset="0"/>
              <a:buChar char="•"/>
              <a:defRPr lang="da-DK" sz="1990" kern="1200" baseline="0">
                <a:solidFill>
                  <a:schemeClr val="tx1"/>
                </a:solidFill>
                <a:latin typeface="+mn-lt"/>
                <a:ea typeface="+mn-ea"/>
                <a:cs typeface="+mn-cs"/>
              </a:defRPr>
            </a:lvl2pPr>
            <a:lvl3pPr marL="931330" indent="-232832" algn="l" defTabSz="909837" rtl="0" eaLnBrk="1" latinLnBrk="0" hangingPunct="1">
              <a:spcBef>
                <a:spcPts val="0"/>
              </a:spcBef>
              <a:spcAft>
                <a:spcPts val="1195"/>
              </a:spcAft>
              <a:buClr>
                <a:srgbClr val="BBB487"/>
              </a:buClr>
              <a:buFont typeface="Arial" panose="020B0604020202020204" pitchFamily="34" charset="0"/>
              <a:buChar char="•"/>
              <a:defRPr lang="da-DK" sz="1790" kern="1200">
                <a:solidFill>
                  <a:schemeClr val="tx1"/>
                </a:solidFill>
                <a:latin typeface="+mn-lt"/>
                <a:ea typeface="+mn-ea"/>
                <a:cs typeface="+mn-cs"/>
              </a:defRPr>
            </a:lvl3pPr>
            <a:lvl4pPr marL="1289533" indent="-214922" algn="l" defTabSz="909837" rtl="0" eaLnBrk="1" latinLnBrk="0" hangingPunct="1">
              <a:spcBef>
                <a:spcPts val="0"/>
              </a:spcBef>
              <a:spcAft>
                <a:spcPts val="1195"/>
              </a:spcAft>
              <a:buClr>
                <a:srgbClr val="BBB487"/>
              </a:buClr>
              <a:buFont typeface="Arial" panose="020B0604020202020204" pitchFamily="34" charset="0"/>
              <a:buChar char="•"/>
              <a:defRPr lang="da-DK" sz="1590" kern="1200">
                <a:solidFill>
                  <a:schemeClr val="tx1"/>
                </a:solidFill>
                <a:latin typeface="+mn-lt"/>
                <a:ea typeface="+mn-ea"/>
                <a:cs typeface="+mn-cs"/>
              </a:defRPr>
            </a:lvl4pPr>
            <a:lvl5pPr marL="1647737" indent="-214922" algn="l" defTabSz="909837" rtl="0" eaLnBrk="1" latinLnBrk="0" hangingPunct="1">
              <a:spcBef>
                <a:spcPts val="0"/>
              </a:spcBef>
              <a:spcAft>
                <a:spcPts val="1195"/>
              </a:spcAft>
              <a:buClr>
                <a:srgbClr val="BBB487"/>
              </a:buClr>
              <a:buFont typeface="Arial" panose="020B0604020202020204" pitchFamily="34" charset="0"/>
              <a:buChar char="•"/>
              <a:defRPr lang="da-DK" sz="1395" kern="1200">
                <a:solidFill>
                  <a:schemeClr val="tx1"/>
                </a:solidFill>
                <a:latin typeface="+mn-lt"/>
                <a:ea typeface="+mn-ea"/>
                <a:cs typeface="+mn-cs"/>
              </a:defRPr>
            </a:lvl5pPr>
            <a:lvl6pPr marL="1988030" indent="-179102" algn="l" defTabSz="909837" rtl="0" eaLnBrk="1" latinLnBrk="0" hangingPunct="1">
              <a:spcBef>
                <a:spcPts val="0"/>
              </a:spcBef>
              <a:spcAft>
                <a:spcPts val="1195"/>
              </a:spcAft>
              <a:buClr>
                <a:srgbClr val="BBB487"/>
              </a:buClr>
              <a:buFont typeface="Arial" panose="020B0604020202020204" pitchFamily="34" charset="0"/>
              <a:buChar char="•"/>
              <a:defRPr lang="da-DK" sz="1195" kern="1200" baseline="0">
                <a:solidFill>
                  <a:schemeClr val="tx1"/>
                </a:solidFill>
                <a:latin typeface="+mn-lt"/>
                <a:ea typeface="+mn-ea"/>
                <a:cs typeface="+mn-cs"/>
              </a:defRPr>
            </a:lvl6pPr>
            <a:lvl7pPr marL="2346233" indent="-179102" algn="l" defTabSz="909837" rtl="0" eaLnBrk="1" latinLnBrk="0" hangingPunct="1">
              <a:spcBef>
                <a:spcPts val="0"/>
              </a:spcBef>
              <a:spcAft>
                <a:spcPts val="1195"/>
              </a:spcAft>
              <a:buClr>
                <a:srgbClr val="BBB487"/>
              </a:buClr>
              <a:buFont typeface="Arial" panose="020B0604020202020204" pitchFamily="34" charset="0"/>
              <a:buChar char="•"/>
              <a:defRPr lang="da-DK" sz="1095" kern="1200" baseline="0">
                <a:solidFill>
                  <a:schemeClr val="tx1"/>
                </a:solidFill>
                <a:latin typeface="+mn-lt"/>
                <a:ea typeface="+mn-ea"/>
                <a:cs typeface="+mn-cs"/>
              </a:defRPr>
            </a:lvl7pPr>
            <a:lvl8pPr marL="2704437" indent="-179102" algn="l" defTabSz="909837" rtl="0" eaLnBrk="1" latinLnBrk="0" hangingPunct="1">
              <a:spcBef>
                <a:spcPts val="0"/>
              </a:spcBef>
              <a:spcAft>
                <a:spcPts val="1195"/>
              </a:spcAft>
              <a:buClr>
                <a:srgbClr val="BBB487"/>
              </a:buClr>
              <a:buFont typeface="Arial" panose="020B0604020202020204" pitchFamily="34" charset="0"/>
              <a:buChar char="•"/>
              <a:defRPr lang="da-DK" sz="995" kern="1200" baseline="0">
                <a:solidFill>
                  <a:schemeClr val="tx1"/>
                </a:solidFill>
                <a:latin typeface="+mn-lt"/>
                <a:ea typeface="+mn-ea"/>
                <a:cs typeface="+mn-cs"/>
              </a:defRPr>
            </a:lvl8pPr>
            <a:lvl9pPr marL="2704437" indent="-179102" algn="l" defTabSz="909837" rtl="0" eaLnBrk="1" latinLnBrk="0" hangingPunct="1">
              <a:spcBef>
                <a:spcPts val="0"/>
              </a:spcBef>
              <a:spcAft>
                <a:spcPts val="1195"/>
              </a:spcAft>
              <a:buClr>
                <a:srgbClr val="BBB487"/>
              </a:buClr>
              <a:buFont typeface="Arial" panose="020B0604020202020204" pitchFamily="34" charset="0"/>
              <a:buChar char="•"/>
              <a:defRPr sz="995" kern="1200">
                <a:solidFill>
                  <a:schemeClr val="tx1"/>
                </a:solidFill>
                <a:latin typeface="+mn-lt"/>
                <a:ea typeface="+mn-ea"/>
                <a:cs typeface="+mn-cs"/>
              </a:defRPr>
            </a:lvl9pPr>
          </a:lstStyle>
          <a:p>
            <a:pPr marL="0" indent="0">
              <a:buNone/>
            </a:pPr>
            <a:r>
              <a:rPr lang="da-DK" sz="2200" b="1" dirty="0"/>
              <a:t>‘Genhenvisninger’</a:t>
            </a:r>
            <a:br>
              <a:rPr lang="da-DK" sz="2000" dirty="0"/>
            </a:br>
            <a:br>
              <a:rPr lang="da-DK" sz="2000" dirty="0"/>
            </a:br>
            <a:r>
              <a:rPr lang="da-DK" sz="2000" b="1" dirty="0"/>
              <a:t>§ 5. Konsultationers omfang og </a:t>
            </a:r>
            <a:r>
              <a:rPr lang="da-DK" sz="2000" b="1" dirty="0" err="1"/>
              <a:t>limitering</a:t>
            </a:r>
            <a:br>
              <a:rPr lang="da-DK" sz="2000" dirty="0"/>
            </a:br>
            <a:r>
              <a:rPr lang="da-DK" sz="2000" dirty="0"/>
              <a:t>Jf. </a:t>
            </a:r>
            <a:r>
              <a:rPr lang="da-DK" sz="2000" i="1" dirty="0"/>
              <a:t>Stk. 6. kan der vedr. henvisningsårsag 10 og 11 (angst og depression) genhenvises</a:t>
            </a:r>
          </a:p>
          <a:p>
            <a:pPr marL="0" indent="0">
              <a:buNone/>
            </a:pPr>
            <a:r>
              <a:rPr lang="da-DK" sz="2000" b="1" dirty="0"/>
              <a:t>Anmærkning til § 5</a:t>
            </a:r>
            <a:br>
              <a:rPr lang="da-DK" sz="2000" b="1" dirty="0"/>
            </a:br>
            <a:r>
              <a:rPr lang="da-DK" sz="2000" b="1" dirty="0"/>
              <a:t>Iværksættelse af nyt behandlingsforløb: </a:t>
            </a:r>
            <a:br>
              <a:rPr lang="da-DK" sz="2000" b="1" dirty="0"/>
            </a:br>
            <a:r>
              <a:rPr lang="da-DK" sz="2000" dirty="0"/>
              <a:t>”</a:t>
            </a:r>
            <a:r>
              <a:rPr lang="da-DK" sz="2000" i="1" dirty="0"/>
              <a:t>Har en patient tidligere været henvist under en specifik henvisningskategori, kan der være tilfælde, hvor lægen igen har behov for at henvise inden for den samme kategori. Hvorvidt patienten har ret til et nyt behandlingsforløb, vil altid afhænge af den </a:t>
            </a:r>
            <a:r>
              <a:rPr lang="da-DK" sz="2000" i="1" u="sng" dirty="0">
                <a:solidFill>
                  <a:srgbClr val="C00000"/>
                </a:solidFill>
              </a:rPr>
              <a:t>lægelige vurdering</a:t>
            </a:r>
            <a:r>
              <a:rPr lang="da-DK" sz="2000" i="1" dirty="0"/>
              <a:t>.”</a:t>
            </a:r>
            <a:endParaRPr lang="da-DK" i="1" dirty="0"/>
          </a:p>
        </p:txBody>
      </p:sp>
      <p:sp>
        <p:nvSpPr>
          <p:cNvPr id="21" name="Titel 1">
            <a:extLst>
              <a:ext uri="{FF2B5EF4-FFF2-40B4-BE49-F238E27FC236}">
                <a16:creationId xmlns:a16="http://schemas.microsoft.com/office/drawing/2014/main" id="{AB055D7D-F93D-4861-BD3A-3680A53C8255}"/>
              </a:ext>
            </a:extLst>
          </p:cNvPr>
          <p:cNvSpPr txBox="1">
            <a:spLocks/>
          </p:cNvSpPr>
          <p:nvPr/>
        </p:nvSpPr>
        <p:spPr>
          <a:xfrm>
            <a:off x="588932" y="430092"/>
            <a:ext cx="5992294" cy="1825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800" dirty="0"/>
              <a:t>Vær i din afregning </a:t>
            </a:r>
            <a:br>
              <a:rPr lang="da-DK" sz="3800" dirty="0"/>
            </a:br>
            <a:r>
              <a:rPr lang="da-DK" sz="3800" dirty="0"/>
              <a:t>generelt opmærksom på</a:t>
            </a:r>
            <a:endParaRPr lang="da-DK" sz="3800" dirty="0">
              <a:cs typeface="Arial" panose="020B0604020202020204" pitchFamily="34" charset="0"/>
            </a:endParaRPr>
          </a:p>
        </p:txBody>
      </p:sp>
    </p:spTree>
    <p:extLst>
      <p:ext uri="{BB962C8B-B14F-4D97-AF65-F5344CB8AC3E}">
        <p14:creationId xmlns:p14="http://schemas.microsoft.com/office/powerpoint/2010/main" val="1770813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ktangel: afrundede hjørner 10">
            <a:extLst>
              <a:ext uri="{FF2B5EF4-FFF2-40B4-BE49-F238E27FC236}">
                <a16:creationId xmlns:a16="http://schemas.microsoft.com/office/drawing/2014/main" id="{64BCE527-0D2F-4F88-9965-596F905FF10F}"/>
              </a:ext>
            </a:extLst>
          </p:cNvPr>
          <p:cNvSpPr/>
          <p:nvPr/>
        </p:nvSpPr>
        <p:spPr>
          <a:xfrm>
            <a:off x="899866" y="2193396"/>
            <a:ext cx="3041880" cy="828000"/>
          </a:xfrm>
          <a:prstGeom prst="roundRect">
            <a:avLst/>
          </a:prstGeom>
          <a:solidFill>
            <a:srgbClr val="1F4A60"/>
          </a:solidFill>
          <a:ln w="9525">
            <a:solidFill>
              <a:srgbClr val="1F4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2000" dirty="0"/>
              <a:t>Kontakt </a:t>
            </a:r>
            <a:r>
              <a:rPr lang="da-DK" sz="2000" b="1" dirty="0">
                <a:solidFill>
                  <a:schemeClr val="accent6">
                    <a:lumMod val="60000"/>
                    <a:lumOff val="40000"/>
                  </a:schemeClr>
                </a:solidFill>
              </a:rPr>
              <a:t>regionen</a:t>
            </a:r>
            <a:r>
              <a:rPr lang="da-DK" sz="2000" b="1" dirty="0"/>
              <a:t> </a:t>
            </a:r>
            <a:br>
              <a:rPr lang="da-DK" sz="2000" dirty="0"/>
            </a:br>
            <a:r>
              <a:rPr lang="da-DK" sz="2000" dirty="0"/>
              <a:t>hvis du har spørgsmål til:</a:t>
            </a:r>
          </a:p>
        </p:txBody>
      </p:sp>
      <p:sp>
        <p:nvSpPr>
          <p:cNvPr id="12" name="Titel 3">
            <a:extLst>
              <a:ext uri="{FF2B5EF4-FFF2-40B4-BE49-F238E27FC236}">
                <a16:creationId xmlns:a16="http://schemas.microsoft.com/office/drawing/2014/main" id="{E0AE17F8-B2DE-494A-AC2A-C3F2F6B82E81}"/>
              </a:ext>
            </a:extLst>
          </p:cNvPr>
          <p:cNvSpPr>
            <a:spLocks noGrp="1"/>
          </p:cNvSpPr>
          <p:nvPr>
            <p:ph type="title"/>
          </p:nvPr>
        </p:nvSpPr>
        <p:spPr>
          <a:xfrm>
            <a:off x="674235" y="838551"/>
            <a:ext cx="6971251" cy="828000"/>
          </a:xfrm>
          <a:solidFill>
            <a:schemeClr val="bg1"/>
          </a:solidFill>
        </p:spPr>
        <p:txBody>
          <a:bodyPr>
            <a:noAutofit/>
          </a:bodyPr>
          <a:lstStyle/>
          <a:p>
            <a:r>
              <a:rPr lang="da-DK" sz="3200" b="1" dirty="0"/>
              <a:t>Hvornår skal jeg kontakte hvem?</a:t>
            </a:r>
          </a:p>
        </p:txBody>
      </p:sp>
      <p:sp>
        <p:nvSpPr>
          <p:cNvPr id="13" name="Rektangel: afrundede hjørner 12">
            <a:extLst>
              <a:ext uri="{FF2B5EF4-FFF2-40B4-BE49-F238E27FC236}">
                <a16:creationId xmlns:a16="http://schemas.microsoft.com/office/drawing/2014/main" id="{310491DC-11EB-419B-896E-92384B8AA386}"/>
              </a:ext>
            </a:extLst>
          </p:cNvPr>
          <p:cNvSpPr/>
          <p:nvPr/>
        </p:nvSpPr>
        <p:spPr>
          <a:xfrm>
            <a:off x="4359194" y="2193396"/>
            <a:ext cx="3473613" cy="828000"/>
          </a:xfrm>
          <a:prstGeom prst="roundRect">
            <a:avLst/>
          </a:prstGeom>
          <a:solidFill>
            <a:srgbClr val="1F4A60"/>
          </a:solidFill>
          <a:ln w="9525">
            <a:solidFill>
              <a:srgbClr val="1F4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2000" dirty="0"/>
              <a:t>Kontakt din </a:t>
            </a:r>
            <a:r>
              <a:rPr lang="da-DK" sz="2000" b="1" dirty="0">
                <a:solidFill>
                  <a:schemeClr val="accent6">
                    <a:lumMod val="60000"/>
                    <a:lumOff val="40000"/>
                  </a:schemeClr>
                </a:solidFill>
              </a:rPr>
              <a:t>systemleverandør</a:t>
            </a:r>
            <a:r>
              <a:rPr lang="da-DK" sz="2000" b="1" dirty="0"/>
              <a:t> </a:t>
            </a:r>
            <a:br>
              <a:rPr lang="da-DK" sz="2000" b="1" dirty="0"/>
            </a:br>
            <a:r>
              <a:rPr lang="da-DK" sz="2000" dirty="0"/>
              <a:t>hvis du har spørgsmål til:</a:t>
            </a:r>
          </a:p>
        </p:txBody>
      </p:sp>
      <p:sp>
        <p:nvSpPr>
          <p:cNvPr id="17" name="Rektangel: afrundede hjørner 16">
            <a:extLst>
              <a:ext uri="{FF2B5EF4-FFF2-40B4-BE49-F238E27FC236}">
                <a16:creationId xmlns:a16="http://schemas.microsoft.com/office/drawing/2014/main" id="{46974C42-01F4-4555-B53A-B48F86773CCC}"/>
              </a:ext>
            </a:extLst>
          </p:cNvPr>
          <p:cNvSpPr/>
          <p:nvPr/>
        </p:nvSpPr>
        <p:spPr>
          <a:xfrm>
            <a:off x="8250256" y="2193396"/>
            <a:ext cx="3041880" cy="828000"/>
          </a:xfrm>
          <a:prstGeom prst="roundRect">
            <a:avLst/>
          </a:prstGeom>
          <a:solidFill>
            <a:srgbClr val="1F4A60"/>
          </a:solidFill>
          <a:ln w="9525">
            <a:solidFill>
              <a:srgbClr val="1F4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2000" dirty="0"/>
              <a:t>Kontakt din </a:t>
            </a:r>
            <a:r>
              <a:rPr lang="da-DK" sz="2000" b="1" dirty="0">
                <a:solidFill>
                  <a:schemeClr val="accent6">
                    <a:lumMod val="60000"/>
                    <a:lumOff val="40000"/>
                  </a:schemeClr>
                </a:solidFill>
              </a:rPr>
              <a:t>forening</a:t>
            </a:r>
            <a:br>
              <a:rPr lang="da-DK" sz="2000" dirty="0"/>
            </a:br>
            <a:r>
              <a:rPr lang="da-DK" sz="2000" dirty="0"/>
              <a:t>hvis du har spørgsmål til:</a:t>
            </a:r>
          </a:p>
        </p:txBody>
      </p:sp>
      <p:sp>
        <p:nvSpPr>
          <p:cNvPr id="19" name="Pladsholder til indhold 1">
            <a:extLst>
              <a:ext uri="{FF2B5EF4-FFF2-40B4-BE49-F238E27FC236}">
                <a16:creationId xmlns:a16="http://schemas.microsoft.com/office/drawing/2014/main" id="{F9AACD4D-10B4-415E-B321-7A18402647DB}"/>
              </a:ext>
            </a:extLst>
          </p:cNvPr>
          <p:cNvSpPr txBox="1">
            <a:spLocks/>
          </p:cNvSpPr>
          <p:nvPr/>
        </p:nvSpPr>
        <p:spPr>
          <a:xfrm>
            <a:off x="872178" y="3139027"/>
            <a:ext cx="3076607" cy="27081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a:t>Hvilken henvisning du skal bruge</a:t>
            </a:r>
          </a:p>
          <a:p>
            <a:r>
              <a:rPr lang="da-DK" sz="1800" dirty="0"/>
              <a:t>Hvor mange konsultationer / ”klip” der er tilbage på en given henvisning</a:t>
            </a:r>
          </a:p>
          <a:p>
            <a:r>
              <a:rPr lang="da-DK" sz="1800" dirty="0"/>
              <a:t>Spørgsmål til en afvist regning</a:t>
            </a:r>
          </a:p>
          <a:p>
            <a:pPr marL="0" indent="0">
              <a:buNone/>
            </a:pPr>
            <a:endParaRPr lang="da-DK" sz="1800" dirty="0"/>
          </a:p>
          <a:p>
            <a:endParaRPr lang="da-DK" sz="1800" dirty="0"/>
          </a:p>
          <a:p>
            <a:pPr marL="0" indent="0">
              <a:buFont typeface="Arial" panose="020B0604020202020204" pitchFamily="34" charset="0"/>
              <a:buNone/>
            </a:pPr>
            <a:endParaRPr lang="da-DK" sz="1600" dirty="0"/>
          </a:p>
          <a:p>
            <a:pPr marL="0" indent="0">
              <a:buFont typeface="Arial" panose="020B0604020202020204" pitchFamily="34" charset="0"/>
              <a:buNone/>
            </a:pPr>
            <a:endParaRPr lang="da-DK" sz="1600" dirty="0"/>
          </a:p>
        </p:txBody>
      </p:sp>
      <p:sp>
        <p:nvSpPr>
          <p:cNvPr id="21" name="Pladsholder til indhold 1">
            <a:extLst>
              <a:ext uri="{FF2B5EF4-FFF2-40B4-BE49-F238E27FC236}">
                <a16:creationId xmlns:a16="http://schemas.microsoft.com/office/drawing/2014/main" id="{AC3DD664-B221-49D4-A2D4-D5AE4CC34E77}"/>
              </a:ext>
            </a:extLst>
          </p:cNvPr>
          <p:cNvSpPr txBox="1">
            <a:spLocks/>
          </p:cNvSpPr>
          <p:nvPr/>
        </p:nvSpPr>
        <p:spPr>
          <a:xfrm>
            <a:off x="4359194" y="3166648"/>
            <a:ext cx="3243763" cy="19698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a:t>Hvordan du indsender din afregning</a:t>
            </a:r>
          </a:p>
          <a:p>
            <a:r>
              <a:rPr lang="da-DK" sz="1800" dirty="0"/>
              <a:t>Hvordan du retter en afvist regning</a:t>
            </a:r>
          </a:p>
          <a:p>
            <a:pPr marL="0" indent="0">
              <a:buNone/>
            </a:pPr>
            <a:endParaRPr lang="da-DK" sz="1800" dirty="0"/>
          </a:p>
          <a:p>
            <a:endParaRPr lang="da-DK" sz="1800" dirty="0"/>
          </a:p>
          <a:p>
            <a:pPr marL="0" indent="0">
              <a:buFont typeface="Arial" panose="020B0604020202020204" pitchFamily="34" charset="0"/>
              <a:buNone/>
            </a:pPr>
            <a:endParaRPr lang="da-DK" sz="1600" dirty="0"/>
          </a:p>
          <a:p>
            <a:pPr marL="0" indent="0">
              <a:buFont typeface="Arial" panose="020B0604020202020204" pitchFamily="34" charset="0"/>
              <a:buNone/>
            </a:pPr>
            <a:endParaRPr lang="da-DK" sz="1600" dirty="0"/>
          </a:p>
        </p:txBody>
      </p:sp>
      <p:sp>
        <p:nvSpPr>
          <p:cNvPr id="24" name="Pladsholder til indhold 1">
            <a:extLst>
              <a:ext uri="{FF2B5EF4-FFF2-40B4-BE49-F238E27FC236}">
                <a16:creationId xmlns:a16="http://schemas.microsoft.com/office/drawing/2014/main" id="{FB204B06-94A4-44E3-A4C6-67E81EEA38F4}"/>
              </a:ext>
            </a:extLst>
          </p:cNvPr>
          <p:cNvSpPr txBox="1">
            <a:spLocks/>
          </p:cNvSpPr>
          <p:nvPr/>
        </p:nvSpPr>
        <p:spPr>
          <a:xfrm>
            <a:off x="8250256" y="3166648"/>
            <a:ext cx="3648138" cy="19698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a:t>Fortolkningsspørgsmål til overenskomsten</a:t>
            </a:r>
          </a:p>
          <a:p>
            <a:r>
              <a:rPr lang="da-DK" sz="1800" dirty="0"/>
              <a:t>(Tlf.nr. til Dansk Psykolog Forening: 3526 9955)</a:t>
            </a:r>
          </a:p>
          <a:p>
            <a:endParaRPr lang="da-DK" sz="1800" dirty="0"/>
          </a:p>
          <a:p>
            <a:pPr marL="0" indent="0">
              <a:buNone/>
            </a:pPr>
            <a:endParaRPr lang="da-DK" sz="1800" dirty="0"/>
          </a:p>
          <a:p>
            <a:endParaRPr lang="da-DK" sz="1800" dirty="0"/>
          </a:p>
          <a:p>
            <a:pPr marL="0" indent="0">
              <a:buFont typeface="Arial" panose="020B0604020202020204" pitchFamily="34" charset="0"/>
              <a:buNone/>
            </a:pPr>
            <a:endParaRPr lang="da-DK" sz="1600" dirty="0"/>
          </a:p>
          <a:p>
            <a:pPr marL="0" indent="0">
              <a:buFont typeface="Arial" panose="020B0604020202020204" pitchFamily="34" charset="0"/>
              <a:buNone/>
            </a:pPr>
            <a:endParaRPr lang="da-DK" sz="1600" dirty="0"/>
          </a:p>
        </p:txBody>
      </p:sp>
      <p:sp>
        <p:nvSpPr>
          <p:cNvPr id="15" name="Rektangel: afrundede hjørner 14">
            <a:extLst>
              <a:ext uri="{FF2B5EF4-FFF2-40B4-BE49-F238E27FC236}">
                <a16:creationId xmlns:a16="http://schemas.microsoft.com/office/drawing/2014/main" id="{F9AB3EF0-EA45-4261-9697-0666E2E1AAE6}"/>
              </a:ext>
            </a:extLst>
          </p:cNvPr>
          <p:cNvSpPr/>
          <p:nvPr/>
        </p:nvSpPr>
        <p:spPr>
          <a:xfrm>
            <a:off x="6669248" y="5050172"/>
            <a:ext cx="5322815" cy="1628636"/>
          </a:xfrm>
          <a:prstGeom prst="roundRect">
            <a:avLst/>
          </a:prstGeom>
          <a:solidFill>
            <a:srgbClr val="1F4A60"/>
          </a:solidFill>
          <a:ln w="9525">
            <a:solidFill>
              <a:srgbClr val="1F4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a-DK" sz="2000" b="1" u="sng" dirty="0">
                <a:solidFill>
                  <a:schemeClr val="accent6">
                    <a:lumMod val="60000"/>
                    <a:lumOff val="40000"/>
                  </a:schemeClr>
                </a:solidFill>
              </a:rPr>
              <a:t>Andre nyttige tlf.nr. /e-mail </a:t>
            </a:r>
          </a:p>
          <a:p>
            <a:pPr marL="285750" indent="-285750">
              <a:buFont typeface="Arial" panose="020B0604020202020204" pitchFamily="34" charset="0"/>
              <a:buChar char="•"/>
            </a:pPr>
            <a:r>
              <a:rPr lang="da-DK" dirty="0">
                <a:solidFill>
                  <a:schemeClr val="bg1"/>
                </a:solidFill>
              </a:rPr>
              <a:t>Datakonsulent Caroline Kaas Nørregaard: 2444 0057</a:t>
            </a:r>
          </a:p>
          <a:p>
            <a:pPr marL="285750" indent="-285750">
              <a:buFont typeface="Arial" panose="020B0604020202020204" pitchFamily="34" charset="0"/>
              <a:buChar char="•"/>
            </a:pPr>
            <a:r>
              <a:rPr lang="da-DK" u="sng" dirty="0">
                <a:solidFill>
                  <a:schemeClr val="bg1"/>
                </a:solidFill>
                <a:ea typeface="Calibri" panose="020F0502020204030204" pitchFamily="34" charset="0"/>
                <a:hlinkClick r:id="rId3">
                  <a:extLst>
                    <a:ext uri="{A12FA001-AC4F-418D-AE19-62706E023703}">
                      <ahyp:hlinkClr xmlns:ahyp="http://schemas.microsoft.com/office/drawing/2018/hyperlinkcolor" val="tx"/>
                    </a:ext>
                  </a:extLst>
                </a:hlinkClick>
              </a:rPr>
              <a:t>D</a:t>
            </a:r>
            <a:r>
              <a:rPr lang="da-DK" sz="1800" u="sng" dirty="0">
                <a:solidFill>
                  <a:schemeClr val="bg1"/>
                </a:solidFill>
                <a:effectLst/>
                <a:ea typeface="Calibri" panose="020F0502020204030204" pitchFamily="34" charset="0"/>
                <a:hlinkClick r:id="rId3">
                  <a:extLst>
                    <a:ext uri="{A12FA001-AC4F-418D-AE19-62706E023703}">
                      <ahyp:hlinkClr xmlns:ahyp="http://schemas.microsoft.com/office/drawing/2018/hyperlinkcolor" val="tx"/>
                    </a:ext>
                  </a:extLst>
                </a:hlinkClick>
              </a:rPr>
              <a:t>atakonsulenterne.center-for-sundhed@regionh.dk</a:t>
            </a:r>
            <a:endParaRPr lang="da-DK" dirty="0">
              <a:solidFill>
                <a:schemeClr val="bg1"/>
              </a:solidFill>
            </a:endParaRPr>
          </a:p>
          <a:p>
            <a:pPr marL="285750" indent="-285750">
              <a:buFont typeface="Arial" panose="020B0604020202020204" pitchFamily="34" charset="0"/>
              <a:buChar char="•"/>
            </a:pPr>
            <a:r>
              <a:rPr lang="da-DK" dirty="0">
                <a:solidFill>
                  <a:schemeClr val="bg1"/>
                </a:solidFill>
              </a:rPr>
              <a:t>Sundhed.dk Support: 4422 2080</a:t>
            </a:r>
          </a:p>
          <a:p>
            <a:pPr marL="285750" indent="-285750">
              <a:buFont typeface="Arial" panose="020B0604020202020204" pitchFamily="34" charset="0"/>
              <a:buChar char="•"/>
            </a:pPr>
            <a:r>
              <a:rPr lang="da-DK" dirty="0">
                <a:solidFill>
                  <a:schemeClr val="bg1"/>
                </a:solidFill>
              </a:rPr>
              <a:t>DNHF: 4482 7964</a:t>
            </a:r>
          </a:p>
        </p:txBody>
      </p:sp>
    </p:spTree>
    <p:custDataLst>
      <p:tags r:id="rId1"/>
    </p:custDataLst>
    <p:extLst>
      <p:ext uri="{BB962C8B-B14F-4D97-AF65-F5344CB8AC3E}">
        <p14:creationId xmlns:p14="http://schemas.microsoft.com/office/powerpoint/2010/main" val="374834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5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7" descr="Et billede, der indeholder tekst, Font/skrifttype, skærmbillede, Grafik&#10;&#10;Automatisk genereret beskrivelse">
            <a:extLst>
              <a:ext uri="{FF2B5EF4-FFF2-40B4-BE49-F238E27FC236}">
                <a16:creationId xmlns:a16="http://schemas.microsoft.com/office/drawing/2014/main" id="{DC344FEC-D8E1-4597-B73F-A257EC66AD44}"/>
              </a:ext>
            </a:extLst>
          </p:cNvPr>
          <p:cNvPicPr>
            <a:picLocks noChangeAspect="1"/>
          </p:cNvPicPr>
          <p:nvPr/>
        </p:nvPicPr>
        <p:blipFill>
          <a:blip r:embed="rId2"/>
          <a:stretch>
            <a:fillRect/>
          </a:stretch>
        </p:blipFill>
        <p:spPr>
          <a:xfrm>
            <a:off x="622064" y="5279841"/>
            <a:ext cx="3737164" cy="1130490"/>
          </a:xfrm>
          <a:prstGeom prst="rect">
            <a:avLst/>
          </a:prstGeom>
        </p:spPr>
      </p:pic>
      <p:sp>
        <p:nvSpPr>
          <p:cNvPr id="28" name="Pladsholder til indhold 1">
            <a:extLst>
              <a:ext uri="{FF2B5EF4-FFF2-40B4-BE49-F238E27FC236}">
                <a16:creationId xmlns:a16="http://schemas.microsoft.com/office/drawing/2014/main" id="{A92E4168-D13C-441D-B540-1BB0698083AA}"/>
              </a:ext>
            </a:extLst>
          </p:cNvPr>
          <p:cNvSpPr txBox="1">
            <a:spLocks/>
          </p:cNvSpPr>
          <p:nvPr/>
        </p:nvSpPr>
        <p:spPr>
          <a:xfrm>
            <a:off x="994046" y="954273"/>
            <a:ext cx="5101954" cy="34176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1"/>
              </a:solidFill>
            </a:endParaRPr>
          </a:p>
          <a:p>
            <a:pPr marL="0" indent="0">
              <a:buNone/>
            </a:pPr>
            <a:r>
              <a:rPr lang="en-US" sz="2700" dirty="0">
                <a:solidFill>
                  <a:schemeClr val="bg1"/>
                </a:solidFill>
              </a:rPr>
              <a:t>Du er </a:t>
            </a:r>
            <a:r>
              <a:rPr lang="en-US" sz="2700" u="sng" dirty="0" err="1">
                <a:solidFill>
                  <a:schemeClr val="bg1"/>
                </a:solidFill>
              </a:rPr>
              <a:t>altid</a:t>
            </a:r>
            <a:r>
              <a:rPr lang="en-US" sz="2700" dirty="0">
                <a:solidFill>
                  <a:schemeClr val="bg1"/>
                </a:solidFill>
              </a:rPr>
              <a:t> </a:t>
            </a:r>
            <a:r>
              <a:rPr lang="en-US" sz="2700" dirty="0" err="1">
                <a:solidFill>
                  <a:schemeClr val="bg1"/>
                </a:solidFill>
              </a:rPr>
              <a:t>velkommen</a:t>
            </a:r>
            <a:r>
              <a:rPr lang="en-US" sz="2700" dirty="0">
                <a:solidFill>
                  <a:schemeClr val="bg1"/>
                </a:solidFill>
              </a:rPr>
              <a:t> </a:t>
            </a:r>
            <a:r>
              <a:rPr lang="en-US" sz="2700" dirty="0" err="1">
                <a:solidFill>
                  <a:schemeClr val="bg1"/>
                </a:solidFill>
              </a:rPr>
              <a:t>til</a:t>
            </a:r>
            <a:r>
              <a:rPr lang="en-US" sz="2700" dirty="0">
                <a:solidFill>
                  <a:schemeClr val="bg1"/>
                </a:solidFill>
              </a:rPr>
              <a:t> at </a:t>
            </a:r>
            <a:r>
              <a:rPr lang="en-US" sz="2700" dirty="0" err="1">
                <a:solidFill>
                  <a:schemeClr val="bg1"/>
                </a:solidFill>
              </a:rPr>
              <a:t>kontakte</a:t>
            </a:r>
            <a:r>
              <a:rPr lang="en-US" sz="2700" dirty="0">
                <a:solidFill>
                  <a:schemeClr val="bg1"/>
                </a:solidFill>
              </a:rPr>
              <a:t> Region </a:t>
            </a:r>
            <a:r>
              <a:rPr lang="en-US" sz="2700" dirty="0" err="1">
                <a:solidFill>
                  <a:schemeClr val="bg1"/>
                </a:solidFill>
              </a:rPr>
              <a:t>Hovedstadens</a:t>
            </a:r>
            <a:r>
              <a:rPr lang="en-US" sz="2700" dirty="0">
                <a:solidFill>
                  <a:schemeClr val="bg1"/>
                </a:solidFill>
              </a:rPr>
              <a:t> </a:t>
            </a:r>
            <a:r>
              <a:rPr lang="en-US" sz="2700" dirty="0" err="1">
                <a:solidFill>
                  <a:schemeClr val="bg1"/>
                </a:solidFill>
              </a:rPr>
              <a:t>yderadministration</a:t>
            </a:r>
            <a:r>
              <a:rPr lang="en-US" sz="2700" dirty="0">
                <a:solidFill>
                  <a:schemeClr val="bg1"/>
                </a:solidFill>
              </a:rPr>
              <a:t> og </a:t>
            </a:r>
            <a:r>
              <a:rPr lang="en-US" sz="2700" dirty="0" err="1">
                <a:solidFill>
                  <a:schemeClr val="bg1"/>
                </a:solidFill>
              </a:rPr>
              <a:t>afregningsteam</a:t>
            </a:r>
            <a:r>
              <a:rPr lang="en-US" sz="2700" dirty="0">
                <a:solidFill>
                  <a:schemeClr val="bg1"/>
                </a:solidFill>
              </a:rPr>
              <a:t> </a:t>
            </a:r>
            <a:br>
              <a:rPr lang="en-US" sz="2000" dirty="0">
                <a:solidFill>
                  <a:schemeClr val="bg1"/>
                </a:solidFill>
              </a:rPr>
            </a:br>
            <a:br>
              <a:rPr lang="en-US" sz="2000" dirty="0">
                <a:solidFill>
                  <a:schemeClr val="bg1"/>
                </a:solidFill>
              </a:rPr>
            </a:br>
            <a:br>
              <a:rPr lang="en-US" sz="2000" dirty="0">
                <a:solidFill>
                  <a:schemeClr val="bg1"/>
                </a:solidFill>
              </a:rPr>
            </a:br>
            <a:r>
              <a:rPr lang="en-US" sz="2000" dirty="0" err="1">
                <a:solidFill>
                  <a:schemeClr val="bg1"/>
                </a:solidFill>
              </a:rPr>
              <a:t>Telefonen</a:t>
            </a:r>
            <a:r>
              <a:rPr lang="en-US" sz="2000" dirty="0">
                <a:solidFill>
                  <a:schemeClr val="bg1"/>
                </a:solidFill>
              </a:rPr>
              <a:t> er </a:t>
            </a:r>
            <a:r>
              <a:rPr lang="en-US" sz="2000" dirty="0" err="1">
                <a:solidFill>
                  <a:schemeClr val="bg1"/>
                </a:solidFill>
              </a:rPr>
              <a:t>åben</a:t>
            </a:r>
            <a:r>
              <a:rPr lang="en-US" sz="2000" dirty="0">
                <a:solidFill>
                  <a:schemeClr val="bg1"/>
                </a:solidFill>
              </a:rPr>
              <a:t> </a:t>
            </a:r>
            <a:r>
              <a:rPr lang="en-US" sz="2000" dirty="0" err="1">
                <a:solidFill>
                  <a:schemeClr val="bg1"/>
                </a:solidFill>
              </a:rPr>
              <a:t>på</a:t>
            </a:r>
            <a:r>
              <a:rPr lang="en-US" sz="2000" dirty="0">
                <a:solidFill>
                  <a:schemeClr val="bg1"/>
                </a:solidFill>
              </a:rPr>
              <a:t> </a:t>
            </a:r>
            <a:r>
              <a:rPr lang="en-US" sz="2000" dirty="0" err="1">
                <a:solidFill>
                  <a:schemeClr val="bg1"/>
                </a:solidFill>
              </a:rPr>
              <a:t>følgende</a:t>
            </a:r>
            <a:r>
              <a:rPr lang="en-US" sz="2000" dirty="0">
                <a:solidFill>
                  <a:schemeClr val="bg1"/>
                </a:solidFill>
              </a:rPr>
              <a:t> </a:t>
            </a:r>
            <a:r>
              <a:rPr lang="en-US" sz="2000" dirty="0" err="1">
                <a:solidFill>
                  <a:schemeClr val="bg1"/>
                </a:solidFill>
              </a:rPr>
              <a:t>tidspunkter</a:t>
            </a:r>
            <a:r>
              <a:rPr lang="en-US" sz="2000" dirty="0">
                <a:solidFill>
                  <a:schemeClr val="bg1"/>
                </a:solidFill>
              </a:rPr>
              <a:t>:</a:t>
            </a:r>
          </a:p>
          <a:p>
            <a:pPr marL="0" indent="0">
              <a:lnSpc>
                <a:spcPct val="110000"/>
              </a:lnSpc>
              <a:buNone/>
            </a:pPr>
            <a:r>
              <a:rPr lang="en-US" sz="1800" u="sng" dirty="0" err="1">
                <a:solidFill>
                  <a:schemeClr val="bg1"/>
                </a:solidFill>
              </a:rPr>
              <a:t>Mandag</a:t>
            </a:r>
            <a:r>
              <a:rPr lang="en-US" sz="1800" u="sng" dirty="0">
                <a:solidFill>
                  <a:schemeClr val="bg1"/>
                </a:solidFill>
              </a:rPr>
              <a:t> – </a:t>
            </a:r>
            <a:r>
              <a:rPr lang="en-US" sz="1800" u="sng" dirty="0" err="1">
                <a:solidFill>
                  <a:schemeClr val="bg1"/>
                </a:solidFill>
              </a:rPr>
              <a:t>torsdag</a:t>
            </a:r>
            <a:r>
              <a:rPr lang="en-US" sz="1800" dirty="0">
                <a:solidFill>
                  <a:schemeClr val="bg1"/>
                </a:solidFill>
              </a:rPr>
              <a:t>: </a:t>
            </a:r>
            <a:br>
              <a:rPr lang="en-US" sz="1800" dirty="0">
                <a:solidFill>
                  <a:schemeClr val="bg1"/>
                </a:solidFill>
              </a:rPr>
            </a:br>
            <a:r>
              <a:rPr lang="en-US" sz="1800" dirty="0">
                <a:solidFill>
                  <a:schemeClr val="bg1"/>
                </a:solidFill>
              </a:rPr>
              <a:t>kl. 8.00 - 11.00 og kl. 12.00 - 13.00</a:t>
            </a:r>
          </a:p>
          <a:p>
            <a:pPr marL="0" indent="0">
              <a:lnSpc>
                <a:spcPct val="110000"/>
              </a:lnSpc>
              <a:buNone/>
            </a:pPr>
            <a:r>
              <a:rPr lang="en-US" sz="1800" u="sng" dirty="0" err="1">
                <a:solidFill>
                  <a:schemeClr val="bg1"/>
                </a:solidFill>
              </a:rPr>
              <a:t>Fredag</a:t>
            </a:r>
            <a:r>
              <a:rPr lang="en-US" sz="1800" dirty="0">
                <a:solidFill>
                  <a:schemeClr val="bg1"/>
                </a:solidFill>
              </a:rPr>
              <a:t>: </a:t>
            </a:r>
            <a:br>
              <a:rPr lang="en-US" sz="1800" dirty="0">
                <a:solidFill>
                  <a:schemeClr val="bg1"/>
                </a:solidFill>
              </a:rPr>
            </a:br>
            <a:r>
              <a:rPr lang="en-US" sz="1800" dirty="0">
                <a:solidFill>
                  <a:schemeClr val="bg1"/>
                </a:solidFill>
              </a:rPr>
              <a:t>kl. 9.00 - 11.00 og kl. 12.00 - 13.00</a:t>
            </a:r>
          </a:p>
          <a:p>
            <a:endParaRPr lang="en-US" sz="2000" dirty="0"/>
          </a:p>
        </p:txBody>
      </p:sp>
      <p:pic>
        <p:nvPicPr>
          <p:cNvPr id="29" name="Grafik 28" descr="Pleje med massiv udfyldning">
            <a:extLst>
              <a:ext uri="{FF2B5EF4-FFF2-40B4-BE49-F238E27FC236}">
                <a16:creationId xmlns:a16="http://schemas.microsoft.com/office/drawing/2014/main" id="{D80AA158-6886-458F-ACF2-19D3308E81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5957" y="252896"/>
            <a:ext cx="825968" cy="825968"/>
          </a:xfrm>
          <a:prstGeom prst="rect">
            <a:avLst/>
          </a:prstGeom>
        </p:spPr>
      </p:pic>
      <p:pic>
        <p:nvPicPr>
          <p:cNvPr id="32" name="Picture 2" descr="Callcenter vedr. diagnostik&#10;T. 3268 8600&#10;@ diagnostik@ssi.dk&#10;&#10;Telefontid: &#10;Mandag, tirsdag, onsdag og torsdag kl. 8.00-15.30 &#10;Fredag kl. 8.00-15.00">
            <a:extLst>
              <a:ext uri="{FF2B5EF4-FFF2-40B4-BE49-F238E27FC236}">
                <a16:creationId xmlns:a16="http://schemas.microsoft.com/office/drawing/2014/main" id="{73A55851-1470-4B75-AB18-45F8A2ACBB2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1298" t="4439" r="11278" b="-1"/>
          <a:stretch/>
        </p:blipFill>
        <p:spPr bwMode="auto">
          <a:xfrm>
            <a:off x="7997615" y="1384965"/>
            <a:ext cx="1647157" cy="15247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Pladsholder til indhold 1">
            <a:extLst>
              <a:ext uri="{FF2B5EF4-FFF2-40B4-BE49-F238E27FC236}">
                <a16:creationId xmlns:a16="http://schemas.microsoft.com/office/drawing/2014/main" id="{FACDAAE3-1E05-4DE2-8872-043405C165CD}"/>
              </a:ext>
            </a:extLst>
          </p:cNvPr>
          <p:cNvGraphicFramePr>
            <a:graphicFrameLocks/>
          </p:cNvGraphicFramePr>
          <p:nvPr>
            <p:extLst>
              <p:ext uri="{D42A27DB-BD31-4B8C-83A1-F6EECF244321}">
                <p14:modId xmlns:p14="http://schemas.microsoft.com/office/powerpoint/2010/main" val="1441069326"/>
              </p:ext>
            </p:extLst>
          </p:nvPr>
        </p:nvGraphicFramePr>
        <p:xfrm>
          <a:off x="6902597" y="2806090"/>
          <a:ext cx="3837191" cy="21089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kstfelt 8">
            <a:extLst>
              <a:ext uri="{FF2B5EF4-FFF2-40B4-BE49-F238E27FC236}">
                <a16:creationId xmlns:a16="http://schemas.microsoft.com/office/drawing/2014/main" id="{07472C1E-D921-4476-A9C1-6A7ED06D2C76}"/>
              </a:ext>
            </a:extLst>
          </p:cNvPr>
          <p:cNvSpPr txBox="1"/>
          <p:nvPr/>
        </p:nvSpPr>
        <p:spPr>
          <a:xfrm>
            <a:off x="863182" y="272295"/>
            <a:ext cx="3254928" cy="1107996"/>
          </a:xfrm>
          <a:prstGeom prst="rect">
            <a:avLst/>
          </a:prstGeom>
          <a:noFill/>
        </p:spPr>
        <p:txBody>
          <a:bodyPr wrap="square" rtlCol="0">
            <a:spAutoFit/>
          </a:bodyPr>
          <a:lstStyle/>
          <a:p>
            <a:r>
              <a:rPr lang="da-DK" sz="4800" dirty="0">
                <a:solidFill>
                  <a:schemeClr val="bg1"/>
                </a:solidFill>
                <a:latin typeface="+mj-lt"/>
              </a:rPr>
              <a:t>Tak for i dag</a:t>
            </a:r>
          </a:p>
          <a:p>
            <a:endParaRPr lang="da-DK" dirty="0"/>
          </a:p>
        </p:txBody>
      </p:sp>
    </p:spTree>
    <p:extLst>
      <p:ext uri="{BB962C8B-B14F-4D97-AF65-F5344CB8AC3E}">
        <p14:creationId xmlns:p14="http://schemas.microsoft.com/office/powerpoint/2010/main" val="149713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1A709F53-5422-4E5A-9DCD-8C584BEF095A}"/>
              </a:ext>
            </a:extLst>
          </p:cNvPr>
          <p:cNvSpPr txBox="1">
            <a:spLocks/>
          </p:cNvSpPr>
          <p:nvPr/>
        </p:nvSpPr>
        <p:spPr>
          <a:xfrm>
            <a:off x="6043780" y="295092"/>
            <a:ext cx="5219307" cy="16162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3200" b="1" dirty="0" err="1"/>
              <a:t>Præsentation</a:t>
            </a:r>
            <a:r>
              <a:rPr lang="en-US" sz="3200" b="1" dirty="0"/>
              <a:t> – </a:t>
            </a:r>
            <a:r>
              <a:rPr lang="en-US" sz="3200" b="1" dirty="0" err="1"/>
              <a:t>Hvem</a:t>
            </a:r>
            <a:r>
              <a:rPr lang="en-US" sz="3200" b="1" dirty="0"/>
              <a:t> er vi? </a:t>
            </a:r>
            <a:br>
              <a:rPr lang="en-US" sz="3200" dirty="0"/>
            </a:br>
            <a:endParaRPr lang="en-US" sz="3200" dirty="0"/>
          </a:p>
        </p:txBody>
      </p:sp>
      <p:sp>
        <p:nvSpPr>
          <p:cNvPr id="73" name="Rectangle 52">
            <a:extLst>
              <a:ext uri="{FF2B5EF4-FFF2-40B4-BE49-F238E27FC236}">
                <a16:creationId xmlns:a16="http://schemas.microsoft.com/office/drawing/2014/main" id="{3C2FC81D-C43B-D6D3-660A-B463918C2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923" cy="6858000"/>
          </a:xfrm>
          <a:prstGeom prst="rect">
            <a:avLst/>
          </a:prstGeom>
          <a:solidFill>
            <a:schemeClr val="bg1">
              <a:lumMod val="95000"/>
              <a:alpha val="8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54">
            <a:extLst>
              <a:ext uri="{FF2B5EF4-FFF2-40B4-BE49-F238E27FC236}">
                <a16:creationId xmlns:a16="http://schemas.microsoft.com/office/drawing/2014/main" id="{BDDB3F1B-9976-8542-B149-C66F2061F2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1" y="0"/>
            <a:ext cx="123362" cy="6858000"/>
            <a:chOff x="12068638" y="0"/>
            <a:chExt cx="123362" cy="6858000"/>
          </a:xfrm>
        </p:grpSpPr>
        <p:sp>
          <p:nvSpPr>
            <p:cNvPr id="56" name="Rectangle 55">
              <a:extLst>
                <a:ext uri="{FF2B5EF4-FFF2-40B4-BE49-F238E27FC236}">
                  <a16:creationId xmlns:a16="http://schemas.microsoft.com/office/drawing/2014/main" id="{023A3929-30D6-0483-783F-8C676BF16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20AF78C-8B49-5B80-2FA4-B815E7506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ladsholder til indhold 7">
            <a:extLst>
              <a:ext uri="{FF2B5EF4-FFF2-40B4-BE49-F238E27FC236}">
                <a16:creationId xmlns:a16="http://schemas.microsoft.com/office/drawing/2014/main" id="{81005088-9DA9-422E-B984-00292B2DA0F3}"/>
              </a:ext>
            </a:extLst>
          </p:cNvPr>
          <p:cNvPicPr>
            <a:picLocks noChangeAspect="1"/>
          </p:cNvPicPr>
          <p:nvPr/>
        </p:nvPicPr>
        <p:blipFill>
          <a:blip r:embed="rId2"/>
          <a:stretch>
            <a:fillRect/>
          </a:stretch>
        </p:blipFill>
        <p:spPr>
          <a:xfrm>
            <a:off x="928913" y="1020879"/>
            <a:ext cx="3494965" cy="1057225"/>
          </a:xfrm>
          <a:prstGeom prst="rect">
            <a:avLst/>
          </a:prstGeom>
        </p:spPr>
      </p:pic>
      <p:pic>
        <p:nvPicPr>
          <p:cNvPr id="4" name="Billede 3" descr="Et billede, der indeholder tegneserie, møbel, skrivebord, computer&#10;&#10;Automatisk genereret beskrivelse">
            <a:extLst>
              <a:ext uri="{FF2B5EF4-FFF2-40B4-BE49-F238E27FC236}">
                <a16:creationId xmlns:a16="http://schemas.microsoft.com/office/drawing/2014/main" id="{316B9B15-74C6-4B67-A9EE-C129A8406B86}"/>
              </a:ext>
            </a:extLst>
          </p:cNvPr>
          <p:cNvPicPr>
            <a:picLocks noChangeAspect="1"/>
          </p:cNvPicPr>
          <p:nvPr/>
        </p:nvPicPr>
        <p:blipFill rotWithShape="1">
          <a:blip r:embed="rId3">
            <a:extLst>
              <a:ext uri="{28A0092B-C50C-407E-A947-70E740481C1C}">
                <a14:useLocalDpi xmlns:a14="http://schemas.microsoft.com/office/drawing/2010/main" val="0"/>
              </a:ext>
            </a:extLst>
          </a:blip>
          <a:srcRect b="9251"/>
          <a:stretch/>
        </p:blipFill>
        <p:spPr>
          <a:xfrm>
            <a:off x="928913" y="2705803"/>
            <a:ext cx="3494965" cy="3778341"/>
          </a:xfrm>
          <a:prstGeom prst="rect">
            <a:avLst/>
          </a:prstGeom>
        </p:spPr>
      </p:pic>
      <p:sp>
        <p:nvSpPr>
          <p:cNvPr id="2" name="Tekstfelt 1">
            <a:extLst>
              <a:ext uri="{FF2B5EF4-FFF2-40B4-BE49-F238E27FC236}">
                <a16:creationId xmlns:a16="http://schemas.microsoft.com/office/drawing/2014/main" id="{07CEAC31-1557-4B11-A813-B0E8D48E034F}"/>
              </a:ext>
            </a:extLst>
          </p:cNvPr>
          <p:cNvSpPr txBox="1"/>
          <p:nvPr/>
        </p:nvSpPr>
        <p:spPr>
          <a:xfrm>
            <a:off x="6095999" y="2306974"/>
            <a:ext cx="5219308" cy="3447832"/>
          </a:xfrm>
          <a:prstGeom prst="rect">
            <a:avLst/>
          </a:prstGeom>
        </p:spPr>
        <p:txBody>
          <a:bodyPr vert="horz" lIns="91440" tIns="45720" rIns="91440" bIns="45720" rtlCol="0" anchor="t">
            <a:normAutofit/>
          </a:bodyPr>
          <a:lstStyle/>
          <a:p>
            <a:pPr>
              <a:lnSpc>
                <a:spcPct val="90000"/>
              </a:lnSpc>
              <a:spcAft>
                <a:spcPts val="600"/>
              </a:spcAft>
            </a:pPr>
            <a:r>
              <a:rPr lang="en-US" sz="2700" u="sng" dirty="0"/>
              <a:t>Center for Sundhed</a:t>
            </a:r>
          </a:p>
          <a:p>
            <a:pPr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400" dirty="0"/>
              <a:t>Det </a:t>
            </a:r>
            <a:r>
              <a:rPr lang="en-US" sz="2400" dirty="0" err="1"/>
              <a:t>Nære</a:t>
            </a:r>
            <a:r>
              <a:rPr lang="en-US" sz="2400" dirty="0"/>
              <a:t> </a:t>
            </a:r>
            <a:r>
              <a:rPr lang="en-US" sz="2400" dirty="0" err="1"/>
              <a:t>Sundhedsvæsen</a:t>
            </a:r>
            <a:endParaRPr lang="en-US" sz="2400" dirty="0"/>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err="1"/>
              <a:t>Enhed</a:t>
            </a:r>
            <a:r>
              <a:rPr lang="en-US" sz="2400" dirty="0"/>
              <a:t> for </a:t>
            </a:r>
            <a:r>
              <a:rPr lang="en-US" sz="2400" dirty="0" err="1"/>
              <a:t>Praksisaftaler</a:t>
            </a:r>
            <a:r>
              <a:rPr lang="en-US" sz="2400" dirty="0"/>
              <a:t>  </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err="1"/>
              <a:t>Økonomienheden</a:t>
            </a:r>
            <a:r>
              <a:rPr lang="en-US" sz="2400" dirty="0"/>
              <a:t> </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60957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242CC845-0350-4EFB-84E0-F663742EF677}"/>
              </a:ext>
            </a:extLst>
          </p:cNvPr>
          <p:cNvSpPr txBox="1">
            <a:spLocks/>
          </p:cNvSpPr>
          <p:nvPr/>
        </p:nvSpPr>
        <p:spPr>
          <a:xfrm>
            <a:off x="838200" y="1028470"/>
            <a:ext cx="2567730" cy="868057"/>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780" kern="1200">
                <a:solidFill>
                  <a:srgbClr val="414141"/>
                </a:solidFill>
                <a:latin typeface="+mj-lt"/>
                <a:ea typeface="+mj-ea"/>
                <a:cs typeface="+mj-cs"/>
              </a:defRPr>
            </a:lvl1pPr>
          </a:lstStyle>
          <a:p>
            <a:r>
              <a:rPr lang="da-DK" sz="3500" b="1" dirty="0">
                <a:cs typeface="Arial" panose="020B0604020202020204" pitchFamily="34" charset="0"/>
              </a:rPr>
              <a:t>Dagsorden</a:t>
            </a:r>
          </a:p>
        </p:txBody>
      </p:sp>
      <p:sp>
        <p:nvSpPr>
          <p:cNvPr id="9" name="Pladsholder til indhold 2">
            <a:extLst>
              <a:ext uri="{FF2B5EF4-FFF2-40B4-BE49-F238E27FC236}">
                <a16:creationId xmlns:a16="http://schemas.microsoft.com/office/drawing/2014/main" id="{A87D16F6-5D11-4D42-9689-FFB3813EFA0E}"/>
              </a:ext>
            </a:extLst>
          </p:cNvPr>
          <p:cNvSpPr txBox="1">
            <a:spLocks/>
          </p:cNvSpPr>
          <p:nvPr/>
        </p:nvSpPr>
        <p:spPr>
          <a:xfrm>
            <a:off x="838200" y="2109143"/>
            <a:ext cx="10515600" cy="4832834"/>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89000"/>
              </a:lnSpc>
              <a:spcBef>
                <a:spcPts val="1000"/>
              </a:spcBef>
              <a:buFont typeface="Arial" panose="020B0604020202020204" pitchFamily="34" charset="0"/>
              <a:buNone/>
              <a:defRPr sz="1990" kern="1200" baseline="0">
                <a:solidFill>
                  <a:schemeClr val="tx2">
                    <a:lumMod val="75000"/>
                  </a:schemeClr>
                </a:solidFill>
                <a:latin typeface="+mn-lt"/>
                <a:ea typeface="+mn-ea"/>
                <a:cs typeface="+mn-cs"/>
              </a:defRPr>
            </a:lvl1pPr>
            <a:lvl2pPr marL="454919"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09837"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64756"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19675"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7459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29512"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18443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3934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da-DK" sz="2200" dirty="0">
                <a:cs typeface="Arial" panose="020B0604020202020204" pitchFamily="34" charset="0"/>
              </a:rPr>
              <a:t>Sundhed.dk – Hvor kan jeg finde min Honoraropgørelse og Afstemningsadvis?</a:t>
            </a:r>
            <a:br>
              <a:rPr lang="da-DK" sz="2200" dirty="0">
                <a:cs typeface="Arial" panose="020B0604020202020204" pitchFamily="34" charset="0"/>
              </a:rPr>
            </a:br>
            <a:endParaRPr lang="da-DK" sz="2200" dirty="0">
              <a:cs typeface="Arial" panose="020B0604020202020204" pitchFamily="34" charset="0"/>
            </a:endParaRPr>
          </a:p>
          <a:p>
            <a:pPr marL="342900" indent="-342900">
              <a:buFont typeface="Arial" panose="020B0604020202020204" pitchFamily="34" charset="0"/>
              <a:buChar char="•"/>
            </a:pPr>
            <a:r>
              <a:rPr lang="da-DK" sz="2200" dirty="0">
                <a:cs typeface="Arial" panose="020B0604020202020204" pitchFamily="34" charset="0"/>
              </a:rPr>
              <a:t>Gennemgang af en Honoraropgørelse og Afstemningsadvis</a:t>
            </a:r>
            <a:br>
              <a:rPr lang="da-DK" sz="2200" dirty="0">
                <a:cs typeface="Arial" panose="020B0604020202020204" pitchFamily="34" charset="0"/>
              </a:rPr>
            </a:br>
            <a:endParaRPr lang="da-DK" sz="2200" dirty="0">
              <a:cs typeface="Arial" panose="020B0604020202020204" pitchFamily="34" charset="0"/>
            </a:endParaRPr>
          </a:p>
          <a:p>
            <a:pPr marL="342900" indent="-342900">
              <a:buFont typeface="Arial" panose="020B0604020202020204" pitchFamily="34" charset="0"/>
              <a:buChar char="•"/>
            </a:pPr>
            <a:r>
              <a:rPr lang="da-DK" sz="2200" dirty="0">
                <a:cs typeface="Arial" panose="020B0604020202020204" pitchFamily="34" charset="0"/>
              </a:rPr>
              <a:t>Særligt omkring vederlagsfri psykologhjælp</a:t>
            </a:r>
            <a:br>
              <a:rPr lang="da-DK" sz="2200" dirty="0">
                <a:cs typeface="Arial" panose="020B0604020202020204" pitchFamily="34" charset="0"/>
              </a:rPr>
            </a:br>
            <a:endParaRPr lang="da-DK" sz="2200" dirty="0">
              <a:cs typeface="Arial" panose="020B0604020202020204" pitchFamily="34" charset="0"/>
            </a:endParaRPr>
          </a:p>
          <a:p>
            <a:pPr marL="342900" indent="-342900">
              <a:buFont typeface="Arial" panose="020B0604020202020204" pitchFamily="34" charset="0"/>
              <a:buChar char="•"/>
            </a:pPr>
            <a:r>
              <a:rPr lang="da-DK" sz="2200" dirty="0">
                <a:cs typeface="Arial" panose="020B0604020202020204" pitchFamily="34" charset="0"/>
              </a:rPr>
              <a:t>DNHF (Den Nationale Henvisnings Formidling)</a:t>
            </a:r>
            <a:br>
              <a:rPr lang="da-DK" sz="2200" dirty="0">
                <a:cs typeface="Arial" panose="020B0604020202020204" pitchFamily="34" charset="0"/>
              </a:rPr>
            </a:br>
            <a:endParaRPr lang="da-DK" sz="2200" dirty="0">
              <a:cs typeface="Arial" panose="020B0604020202020204" pitchFamily="34" charset="0"/>
            </a:endParaRPr>
          </a:p>
          <a:p>
            <a:pPr marL="342900" indent="-342900">
              <a:buFont typeface="Arial" panose="020B0604020202020204" pitchFamily="34" charset="0"/>
              <a:buChar char="•"/>
            </a:pPr>
            <a:r>
              <a:rPr lang="da-DK" sz="2200" dirty="0">
                <a:cs typeface="Arial" panose="020B0604020202020204" pitchFamily="34" charset="0"/>
              </a:rPr>
              <a:t>Nye ydelseskoder ifm. Ny OK 2023</a:t>
            </a:r>
            <a:br>
              <a:rPr lang="da-DK" sz="2200" dirty="0">
                <a:cs typeface="Arial" panose="020B0604020202020204" pitchFamily="34" charset="0"/>
              </a:rPr>
            </a:br>
            <a:endParaRPr lang="da-DK" sz="2200" dirty="0">
              <a:cs typeface="Arial" panose="020B0604020202020204" pitchFamily="34" charset="0"/>
            </a:endParaRPr>
          </a:p>
          <a:p>
            <a:pPr marL="342900" indent="-342900">
              <a:buFont typeface="Arial" panose="020B0604020202020204" pitchFamily="34" charset="0"/>
              <a:buChar char="•"/>
            </a:pPr>
            <a:r>
              <a:rPr lang="da-DK" sz="2200" dirty="0">
                <a:cs typeface="Arial" panose="020B0604020202020204" pitchFamily="34" charset="0"/>
              </a:rPr>
              <a:t>Generelle OBS-punkter i afregningen</a:t>
            </a:r>
            <a:br>
              <a:rPr lang="da-DK" sz="2200" dirty="0">
                <a:cs typeface="Arial" panose="020B0604020202020204" pitchFamily="34" charset="0"/>
              </a:rPr>
            </a:br>
            <a:endParaRPr lang="da-DK" sz="2200" dirty="0">
              <a:cs typeface="Arial" panose="020B0604020202020204" pitchFamily="34" charset="0"/>
            </a:endParaRPr>
          </a:p>
          <a:p>
            <a:pPr marL="342900" indent="-342900">
              <a:buFont typeface="Arial" panose="020B0604020202020204" pitchFamily="34" charset="0"/>
              <a:buChar char="•"/>
            </a:pPr>
            <a:r>
              <a:rPr lang="da-DK" sz="2200" dirty="0">
                <a:cs typeface="Arial" panose="020B0604020202020204" pitchFamily="34" charset="0"/>
              </a:rPr>
              <a:t>Hvornår skal jeg kontakte hvem?</a:t>
            </a:r>
            <a:br>
              <a:rPr lang="da-DK" sz="2200" dirty="0">
                <a:cs typeface="Arial" panose="020B0604020202020204" pitchFamily="34" charset="0"/>
              </a:rPr>
            </a:br>
            <a:endParaRPr lang="da-DK" sz="2200" dirty="0">
              <a:cs typeface="Arial" panose="020B0604020202020204" pitchFamily="34" charset="0"/>
            </a:endParaRPr>
          </a:p>
          <a:p>
            <a:pPr marL="342900" indent="-342900">
              <a:buFont typeface="Arial" panose="020B0604020202020204" pitchFamily="34" charset="0"/>
              <a:buChar char="•"/>
            </a:pPr>
            <a:r>
              <a:rPr lang="da-DK" sz="2200" dirty="0">
                <a:cs typeface="Arial" panose="020B0604020202020204" pitchFamily="34" charset="0"/>
              </a:rPr>
              <a:t>Tak for i dag</a:t>
            </a:r>
          </a:p>
          <a:p>
            <a:pPr marL="342900" indent="-342900">
              <a:buFont typeface="Arial" panose="020B0604020202020204" pitchFamily="34" charset="0"/>
              <a:buChar char="•"/>
            </a:pPr>
            <a:endParaRPr lang="da-DK" dirty="0"/>
          </a:p>
          <a:p>
            <a:endParaRPr lang="da-DK" dirty="0"/>
          </a:p>
        </p:txBody>
      </p:sp>
    </p:spTree>
    <p:custDataLst>
      <p:tags r:id="rId1"/>
    </p:custDataLst>
    <p:extLst>
      <p:ext uri="{BB962C8B-B14F-4D97-AF65-F5344CB8AC3E}">
        <p14:creationId xmlns:p14="http://schemas.microsoft.com/office/powerpoint/2010/main" val="184353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il: højre 3">
            <a:extLst>
              <a:ext uri="{FF2B5EF4-FFF2-40B4-BE49-F238E27FC236}">
                <a16:creationId xmlns:a16="http://schemas.microsoft.com/office/drawing/2014/main" id="{7856CD23-B765-4A08-9557-660941778E80}"/>
              </a:ext>
            </a:extLst>
          </p:cNvPr>
          <p:cNvSpPr/>
          <p:nvPr/>
        </p:nvSpPr>
        <p:spPr>
          <a:xfrm>
            <a:off x="59257" y="1338001"/>
            <a:ext cx="3158782" cy="3163064"/>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11" name="Group 10">
            <a:extLst>
              <a:ext uri="{FF2B5EF4-FFF2-40B4-BE49-F238E27FC236}">
                <a16:creationId xmlns:a16="http://schemas.microsoft.com/office/drawing/2014/main" id="{3B337C2F-F4B9-764C-45E5-86A1306E1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76" y="5338644"/>
            <a:ext cx="12202176" cy="1519355"/>
            <a:chOff x="-10176" y="5338644"/>
            <a:chExt cx="12202176" cy="1519355"/>
          </a:xfrm>
        </p:grpSpPr>
        <p:sp>
          <p:nvSpPr>
            <p:cNvPr id="12" name="Rectangle 11">
              <a:extLst>
                <a:ext uri="{FF2B5EF4-FFF2-40B4-BE49-F238E27FC236}">
                  <a16:creationId xmlns:a16="http://schemas.microsoft.com/office/drawing/2014/main" id="{DE1E11FF-4A87-A65F-DAEC-E20057A3F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5331238" y="-2767"/>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19AAC3-64F6-CEDF-0B56-5C0C6BD3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8906919" y="3566802"/>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A0DE637-E8FB-63A7-A5E2-E28DBE1A4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3921534" y="1406934"/>
              <a:ext cx="1519355" cy="9382775"/>
            </a:xfrm>
            <a:prstGeom prst="rect">
              <a:avLst/>
            </a:prstGeom>
            <a:gradFill>
              <a:gsLst>
                <a:gs pos="29000">
                  <a:schemeClr val="accent5">
                    <a:lumMod val="60000"/>
                    <a:lumOff val="40000"/>
                    <a:alpha val="0"/>
                  </a:schemeClr>
                </a:gs>
                <a:gs pos="100000">
                  <a:schemeClr val="accent5">
                    <a:lumMod val="7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778AC3A7-DB10-4B26-AEC5-9C91B3D916DC}"/>
              </a:ext>
            </a:extLst>
          </p:cNvPr>
          <p:cNvSpPr>
            <a:spLocks noGrp="1"/>
          </p:cNvSpPr>
          <p:nvPr>
            <p:ph type="title"/>
          </p:nvPr>
        </p:nvSpPr>
        <p:spPr>
          <a:xfrm>
            <a:off x="59257" y="3016296"/>
            <a:ext cx="2680831" cy="666255"/>
          </a:xfrm>
        </p:spPr>
        <p:txBody>
          <a:bodyPr vert="horz" lIns="91440" tIns="45720" rIns="91440" bIns="45720" rtlCol="0" anchor="ctr">
            <a:normAutofit/>
          </a:bodyPr>
          <a:lstStyle/>
          <a:p>
            <a:r>
              <a:rPr lang="en-US" sz="1800" dirty="0">
                <a:latin typeface="+mn-lt"/>
                <a:cs typeface="Arial" panose="020B0604020202020204" pitchFamily="34" charset="0"/>
              </a:rPr>
              <a:t>- </a:t>
            </a:r>
            <a:r>
              <a:rPr lang="en-US" sz="1800" dirty="0" err="1">
                <a:latin typeface="+mn-lt"/>
                <a:cs typeface="Arial" panose="020B0604020202020204" pitchFamily="34" charset="0"/>
              </a:rPr>
              <a:t>Hvor</a:t>
            </a:r>
            <a:r>
              <a:rPr lang="en-US" sz="1800" dirty="0">
                <a:latin typeface="+mn-lt"/>
                <a:cs typeface="Arial" panose="020B0604020202020204" pitchFamily="34" charset="0"/>
              </a:rPr>
              <a:t> </a:t>
            </a:r>
            <a:r>
              <a:rPr lang="en-US" sz="1800" dirty="0" err="1">
                <a:latin typeface="+mn-lt"/>
                <a:cs typeface="Arial" panose="020B0604020202020204" pitchFamily="34" charset="0"/>
              </a:rPr>
              <a:t>kan</a:t>
            </a:r>
            <a:r>
              <a:rPr lang="en-US" sz="1800" dirty="0">
                <a:latin typeface="+mn-lt"/>
                <a:cs typeface="Arial" panose="020B0604020202020204" pitchFamily="34" charset="0"/>
              </a:rPr>
              <a:t> </a:t>
            </a:r>
            <a:r>
              <a:rPr lang="en-US" sz="1800" dirty="0" err="1">
                <a:latin typeface="+mn-lt"/>
                <a:cs typeface="Arial" panose="020B0604020202020204" pitchFamily="34" charset="0"/>
              </a:rPr>
              <a:t>jeg</a:t>
            </a:r>
            <a:r>
              <a:rPr lang="en-US" sz="1800" dirty="0">
                <a:latin typeface="+mn-lt"/>
                <a:cs typeface="Arial" panose="020B0604020202020204" pitchFamily="34" charset="0"/>
              </a:rPr>
              <a:t> </a:t>
            </a:r>
            <a:r>
              <a:rPr lang="en-US" sz="1800" dirty="0" err="1">
                <a:latin typeface="+mn-lt"/>
                <a:cs typeface="Arial" panose="020B0604020202020204" pitchFamily="34" charset="0"/>
              </a:rPr>
              <a:t>finde</a:t>
            </a:r>
            <a:r>
              <a:rPr lang="en-US" sz="1800" dirty="0">
                <a:latin typeface="+mn-lt"/>
                <a:cs typeface="Arial" panose="020B0604020202020204" pitchFamily="34" charset="0"/>
              </a:rPr>
              <a:t> dem </a:t>
            </a:r>
            <a:r>
              <a:rPr lang="en-US" sz="1800" dirty="0" err="1">
                <a:latin typeface="+mn-lt"/>
                <a:cs typeface="Arial" panose="020B0604020202020204" pitchFamily="34" charset="0"/>
              </a:rPr>
              <a:t>på</a:t>
            </a:r>
            <a:r>
              <a:rPr lang="en-US" sz="1800" dirty="0">
                <a:latin typeface="+mn-lt"/>
                <a:cs typeface="Arial" panose="020B0604020202020204" pitchFamily="34" charset="0"/>
              </a:rPr>
              <a:t> Sundhed.dk?</a:t>
            </a:r>
          </a:p>
        </p:txBody>
      </p:sp>
      <p:pic>
        <p:nvPicPr>
          <p:cNvPr id="15" name="Pladsholder til indhold 7">
            <a:extLst>
              <a:ext uri="{FF2B5EF4-FFF2-40B4-BE49-F238E27FC236}">
                <a16:creationId xmlns:a16="http://schemas.microsoft.com/office/drawing/2014/main" id="{80A99FEA-6D81-4774-8EEE-48AE75FC7CD3}"/>
              </a:ext>
            </a:extLst>
          </p:cNvPr>
          <p:cNvPicPr>
            <a:picLocks noChangeAspect="1"/>
          </p:cNvPicPr>
          <p:nvPr/>
        </p:nvPicPr>
        <p:blipFill>
          <a:blip r:embed="rId2"/>
          <a:stretch>
            <a:fillRect/>
          </a:stretch>
        </p:blipFill>
        <p:spPr>
          <a:xfrm>
            <a:off x="206725" y="188521"/>
            <a:ext cx="2108199" cy="637865"/>
          </a:xfrm>
          <a:prstGeom prst="rect">
            <a:avLst/>
          </a:prstGeom>
        </p:spPr>
      </p:pic>
      <p:pic>
        <p:nvPicPr>
          <p:cNvPr id="9" name="Billede 8" descr="Et billede, der indeholder tekst, skærmbillede, Website, Webside&#10;&#10;Automatisk genereret beskrivelse">
            <a:extLst>
              <a:ext uri="{FF2B5EF4-FFF2-40B4-BE49-F238E27FC236}">
                <a16:creationId xmlns:a16="http://schemas.microsoft.com/office/drawing/2014/main" id="{DC04F211-E21A-4A42-8F26-50B0AA3E94F4}"/>
              </a:ext>
            </a:extLst>
          </p:cNvPr>
          <p:cNvPicPr>
            <a:picLocks noChangeAspect="1"/>
          </p:cNvPicPr>
          <p:nvPr/>
        </p:nvPicPr>
        <p:blipFill rotWithShape="1">
          <a:blip r:embed="rId3">
            <a:extLst>
              <a:ext uri="{28A0092B-C50C-407E-A947-70E740481C1C}">
                <a14:useLocalDpi xmlns:a14="http://schemas.microsoft.com/office/drawing/2010/main" val="0"/>
              </a:ext>
            </a:extLst>
          </a:blip>
          <a:srcRect l="15685" r="12737" b="24373"/>
          <a:stretch/>
        </p:blipFill>
        <p:spPr>
          <a:xfrm>
            <a:off x="3352830" y="184137"/>
            <a:ext cx="8528777" cy="6107185"/>
          </a:xfrm>
          <a:prstGeom prst="rect">
            <a:avLst/>
          </a:prstGeom>
        </p:spPr>
      </p:pic>
      <p:sp>
        <p:nvSpPr>
          <p:cNvPr id="10" name="Titel 1">
            <a:extLst>
              <a:ext uri="{FF2B5EF4-FFF2-40B4-BE49-F238E27FC236}">
                <a16:creationId xmlns:a16="http://schemas.microsoft.com/office/drawing/2014/main" id="{6274BE57-3575-493B-A520-58932BD53BBC}"/>
              </a:ext>
            </a:extLst>
          </p:cNvPr>
          <p:cNvSpPr txBox="1">
            <a:spLocks/>
          </p:cNvSpPr>
          <p:nvPr/>
        </p:nvSpPr>
        <p:spPr>
          <a:xfrm>
            <a:off x="59257" y="2178718"/>
            <a:ext cx="3068515" cy="111377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780" kern="1200">
                <a:solidFill>
                  <a:srgbClr val="414141"/>
                </a:solidFill>
                <a:latin typeface="+mj-lt"/>
                <a:ea typeface="+mj-ea"/>
                <a:cs typeface="+mj-cs"/>
              </a:defRPr>
            </a:lvl1pPr>
          </a:lstStyle>
          <a:p>
            <a:pPr>
              <a:lnSpc>
                <a:spcPct val="120000"/>
              </a:lnSpc>
            </a:pPr>
            <a:r>
              <a:rPr lang="da-DK" sz="2000" b="1" dirty="0">
                <a:solidFill>
                  <a:schemeClr val="tx1"/>
                </a:solidFill>
                <a:cs typeface="Arial" panose="020B0604020202020204" pitchFamily="34" charset="0"/>
              </a:rPr>
              <a:t>Honoraropgørelse  </a:t>
            </a:r>
            <a:br>
              <a:rPr lang="da-DK" sz="2000" b="1" dirty="0">
                <a:solidFill>
                  <a:schemeClr val="tx1"/>
                </a:solidFill>
                <a:cs typeface="Arial" panose="020B0604020202020204" pitchFamily="34" charset="0"/>
              </a:rPr>
            </a:br>
            <a:r>
              <a:rPr lang="da-DK" sz="2000" b="1" dirty="0">
                <a:solidFill>
                  <a:schemeClr val="tx1"/>
                </a:solidFill>
                <a:cs typeface="Arial" panose="020B0604020202020204" pitchFamily="34" charset="0"/>
              </a:rPr>
              <a:t>Afstemningsadvis</a:t>
            </a:r>
          </a:p>
        </p:txBody>
      </p:sp>
    </p:spTree>
    <p:extLst>
      <p:ext uri="{BB962C8B-B14F-4D97-AF65-F5344CB8AC3E}">
        <p14:creationId xmlns:p14="http://schemas.microsoft.com/office/powerpoint/2010/main" val="16428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il: højre 3">
            <a:extLst>
              <a:ext uri="{FF2B5EF4-FFF2-40B4-BE49-F238E27FC236}">
                <a16:creationId xmlns:a16="http://schemas.microsoft.com/office/drawing/2014/main" id="{7856CD23-B765-4A08-9557-660941778E80}"/>
              </a:ext>
            </a:extLst>
          </p:cNvPr>
          <p:cNvSpPr/>
          <p:nvPr/>
        </p:nvSpPr>
        <p:spPr>
          <a:xfrm>
            <a:off x="59257" y="1338001"/>
            <a:ext cx="3158782" cy="3163064"/>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11" name="Group 10">
            <a:extLst>
              <a:ext uri="{FF2B5EF4-FFF2-40B4-BE49-F238E27FC236}">
                <a16:creationId xmlns:a16="http://schemas.microsoft.com/office/drawing/2014/main" id="{3B337C2F-F4B9-764C-45E5-86A1306E1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76" y="5338644"/>
            <a:ext cx="12202176" cy="1519355"/>
            <a:chOff x="-10176" y="5338644"/>
            <a:chExt cx="12202176" cy="1519355"/>
          </a:xfrm>
        </p:grpSpPr>
        <p:sp>
          <p:nvSpPr>
            <p:cNvPr id="12" name="Rectangle 11">
              <a:extLst>
                <a:ext uri="{FF2B5EF4-FFF2-40B4-BE49-F238E27FC236}">
                  <a16:creationId xmlns:a16="http://schemas.microsoft.com/office/drawing/2014/main" id="{DE1E11FF-4A87-A65F-DAEC-E20057A3F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5331238" y="-2767"/>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19AAC3-64F6-CEDF-0B56-5C0C6BD3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8906919" y="3566802"/>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A0DE637-E8FB-63A7-A5E2-E28DBE1A4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3921534" y="1406934"/>
              <a:ext cx="1519355" cy="9382775"/>
            </a:xfrm>
            <a:prstGeom prst="rect">
              <a:avLst/>
            </a:prstGeom>
            <a:gradFill>
              <a:gsLst>
                <a:gs pos="29000">
                  <a:schemeClr val="accent5">
                    <a:lumMod val="60000"/>
                    <a:lumOff val="40000"/>
                    <a:alpha val="0"/>
                  </a:schemeClr>
                </a:gs>
                <a:gs pos="100000">
                  <a:schemeClr val="accent5">
                    <a:lumMod val="7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778AC3A7-DB10-4B26-AEC5-9C91B3D916DC}"/>
              </a:ext>
            </a:extLst>
          </p:cNvPr>
          <p:cNvSpPr>
            <a:spLocks noGrp="1"/>
          </p:cNvSpPr>
          <p:nvPr>
            <p:ph type="title"/>
          </p:nvPr>
        </p:nvSpPr>
        <p:spPr>
          <a:xfrm>
            <a:off x="59257" y="3016296"/>
            <a:ext cx="2680831" cy="666255"/>
          </a:xfrm>
        </p:spPr>
        <p:txBody>
          <a:bodyPr vert="horz" lIns="91440" tIns="45720" rIns="91440" bIns="45720" rtlCol="0" anchor="ctr">
            <a:normAutofit/>
          </a:bodyPr>
          <a:lstStyle/>
          <a:p>
            <a:r>
              <a:rPr lang="en-US" sz="1800" dirty="0">
                <a:latin typeface="+mn-lt"/>
                <a:cs typeface="Arial" panose="020B0604020202020204" pitchFamily="34" charset="0"/>
              </a:rPr>
              <a:t>- </a:t>
            </a:r>
            <a:r>
              <a:rPr lang="en-US" sz="1800" dirty="0" err="1">
                <a:latin typeface="+mn-lt"/>
                <a:cs typeface="Arial" panose="020B0604020202020204" pitchFamily="34" charset="0"/>
              </a:rPr>
              <a:t>Hvor</a:t>
            </a:r>
            <a:r>
              <a:rPr lang="en-US" sz="1800" dirty="0">
                <a:latin typeface="+mn-lt"/>
                <a:cs typeface="Arial" panose="020B0604020202020204" pitchFamily="34" charset="0"/>
              </a:rPr>
              <a:t> </a:t>
            </a:r>
            <a:r>
              <a:rPr lang="en-US" sz="1800" dirty="0" err="1">
                <a:latin typeface="+mn-lt"/>
                <a:cs typeface="Arial" panose="020B0604020202020204" pitchFamily="34" charset="0"/>
              </a:rPr>
              <a:t>kan</a:t>
            </a:r>
            <a:r>
              <a:rPr lang="en-US" sz="1800" dirty="0">
                <a:latin typeface="+mn-lt"/>
                <a:cs typeface="Arial" panose="020B0604020202020204" pitchFamily="34" charset="0"/>
              </a:rPr>
              <a:t> </a:t>
            </a:r>
            <a:r>
              <a:rPr lang="en-US" sz="1800" dirty="0" err="1">
                <a:latin typeface="+mn-lt"/>
                <a:cs typeface="Arial" panose="020B0604020202020204" pitchFamily="34" charset="0"/>
              </a:rPr>
              <a:t>jeg</a:t>
            </a:r>
            <a:r>
              <a:rPr lang="en-US" sz="1800" dirty="0">
                <a:latin typeface="+mn-lt"/>
                <a:cs typeface="Arial" panose="020B0604020202020204" pitchFamily="34" charset="0"/>
              </a:rPr>
              <a:t> </a:t>
            </a:r>
            <a:r>
              <a:rPr lang="en-US" sz="1800" dirty="0" err="1">
                <a:latin typeface="+mn-lt"/>
                <a:cs typeface="Arial" panose="020B0604020202020204" pitchFamily="34" charset="0"/>
              </a:rPr>
              <a:t>finde</a:t>
            </a:r>
            <a:r>
              <a:rPr lang="en-US" sz="1800" dirty="0">
                <a:latin typeface="+mn-lt"/>
                <a:cs typeface="Arial" panose="020B0604020202020204" pitchFamily="34" charset="0"/>
              </a:rPr>
              <a:t> dem </a:t>
            </a:r>
            <a:r>
              <a:rPr lang="en-US" sz="1800" dirty="0" err="1">
                <a:latin typeface="+mn-lt"/>
                <a:cs typeface="Arial" panose="020B0604020202020204" pitchFamily="34" charset="0"/>
              </a:rPr>
              <a:t>på</a:t>
            </a:r>
            <a:r>
              <a:rPr lang="en-US" sz="1800" dirty="0">
                <a:latin typeface="+mn-lt"/>
                <a:cs typeface="Arial" panose="020B0604020202020204" pitchFamily="34" charset="0"/>
              </a:rPr>
              <a:t> Sundhed.dk?</a:t>
            </a:r>
          </a:p>
        </p:txBody>
      </p:sp>
      <p:pic>
        <p:nvPicPr>
          <p:cNvPr id="15" name="Pladsholder til indhold 7">
            <a:extLst>
              <a:ext uri="{FF2B5EF4-FFF2-40B4-BE49-F238E27FC236}">
                <a16:creationId xmlns:a16="http://schemas.microsoft.com/office/drawing/2014/main" id="{80A99FEA-6D81-4774-8EEE-48AE75FC7CD3}"/>
              </a:ext>
            </a:extLst>
          </p:cNvPr>
          <p:cNvPicPr>
            <a:picLocks noChangeAspect="1"/>
          </p:cNvPicPr>
          <p:nvPr/>
        </p:nvPicPr>
        <p:blipFill>
          <a:blip r:embed="rId2"/>
          <a:stretch>
            <a:fillRect/>
          </a:stretch>
        </p:blipFill>
        <p:spPr>
          <a:xfrm>
            <a:off x="206725" y="188521"/>
            <a:ext cx="2108199" cy="637865"/>
          </a:xfrm>
          <a:prstGeom prst="rect">
            <a:avLst/>
          </a:prstGeom>
        </p:spPr>
      </p:pic>
      <p:sp>
        <p:nvSpPr>
          <p:cNvPr id="10" name="Titel 1">
            <a:extLst>
              <a:ext uri="{FF2B5EF4-FFF2-40B4-BE49-F238E27FC236}">
                <a16:creationId xmlns:a16="http://schemas.microsoft.com/office/drawing/2014/main" id="{6274BE57-3575-493B-A520-58932BD53BBC}"/>
              </a:ext>
            </a:extLst>
          </p:cNvPr>
          <p:cNvSpPr txBox="1">
            <a:spLocks/>
          </p:cNvSpPr>
          <p:nvPr/>
        </p:nvSpPr>
        <p:spPr>
          <a:xfrm>
            <a:off x="59257" y="2178718"/>
            <a:ext cx="3068515" cy="111377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780" kern="1200">
                <a:solidFill>
                  <a:srgbClr val="414141"/>
                </a:solidFill>
                <a:latin typeface="+mj-lt"/>
                <a:ea typeface="+mj-ea"/>
                <a:cs typeface="+mj-cs"/>
              </a:defRPr>
            </a:lvl1pPr>
          </a:lstStyle>
          <a:p>
            <a:pPr>
              <a:lnSpc>
                <a:spcPct val="120000"/>
              </a:lnSpc>
            </a:pPr>
            <a:r>
              <a:rPr lang="da-DK" sz="2000" b="1" dirty="0">
                <a:solidFill>
                  <a:schemeClr val="tx1"/>
                </a:solidFill>
                <a:cs typeface="Arial" panose="020B0604020202020204" pitchFamily="34" charset="0"/>
              </a:rPr>
              <a:t>Honoraropgørelse  </a:t>
            </a:r>
            <a:br>
              <a:rPr lang="da-DK" sz="2000" b="1" dirty="0">
                <a:solidFill>
                  <a:schemeClr val="tx1"/>
                </a:solidFill>
                <a:cs typeface="Arial" panose="020B0604020202020204" pitchFamily="34" charset="0"/>
              </a:rPr>
            </a:br>
            <a:r>
              <a:rPr lang="da-DK" sz="2000" b="1" dirty="0">
                <a:solidFill>
                  <a:schemeClr val="tx1"/>
                </a:solidFill>
                <a:cs typeface="Arial" panose="020B0604020202020204" pitchFamily="34" charset="0"/>
              </a:rPr>
              <a:t>Afstemningsadvis</a:t>
            </a:r>
          </a:p>
        </p:txBody>
      </p:sp>
      <p:pic>
        <p:nvPicPr>
          <p:cNvPr id="16" name="Billede 15" descr="Et billede, der indeholder tekst, skærmbillede, Font/skrifttype, Website&#10;&#10;Automatisk genereret beskrivelse">
            <a:extLst>
              <a:ext uri="{FF2B5EF4-FFF2-40B4-BE49-F238E27FC236}">
                <a16:creationId xmlns:a16="http://schemas.microsoft.com/office/drawing/2014/main" id="{5A78E96F-CE02-4E64-B081-5348F96E6AE7}"/>
              </a:ext>
            </a:extLst>
          </p:cNvPr>
          <p:cNvPicPr>
            <a:picLocks noChangeAspect="1"/>
          </p:cNvPicPr>
          <p:nvPr/>
        </p:nvPicPr>
        <p:blipFill rotWithShape="1">
          <a:blip r:embed="rId3">
            <a:extLst>
              <a:ext uri="{28A0092B-C50C-407E-A947-70E740481C1C}">
                <a14:useLocalDpi xmlns:a14="http://schemas.microsoft.com/office/drawing/2010/main" val="0"/>
              </a:ext>
            </a:extLst>
          </a:blip>
          <a:srcRect l="14976" t="1223" r="3799" b="10703"/>
          <a:stretch/>
        </p:blipFill>
        <p:spPr>
          <a:xfrm>
            <a:off x="3397541" y="153217"/>
            <a:ext cx="8358231" cy="6392411"/>
          </a:xfrm>
          <a:prstGeom prst="rect">
            <a:avLst/>
          </a:prstGeom>
        </p:spPr>
      </p:pic>
    </p:spTree>
    <p:extLst>
      <p:ext uri="{BB962C8B-B14F-4D97-AF65-F5344CB8AC3E}">
        <p14:creationId xmlns:p14="http://schemas.microsoft.com/office/powerpoint/2010/main" val="380148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0418159-15C7-4303-A21F-B2BD37B98EC4}"/>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err="1">
                <a:solidFill>
                  <a:srgbClr val="FFFFFF"/>
                </a:solidFill>
                <a:latin typeface="+mj-lt"/>
                <a:ea typeface="+mj-ea"/>
                <a:cs typeface="+mj-cs"/>
              </a:rPr>
              <a:t>Honoraropgørelse</a:t>
            </a:r>
            <a:r>
              <a:rPr lang="en-US" sz="4000" kern="1200" dirty="0">
                <a:solidFill>
                  <a:srgbClr val="FFFFFF"/>
                </a:solidFill>
                <a:latin typeface="+mj-lt"/>
                <a:ea typeface="+mj-ea"/>
                <a:cs typeface="+mj-cs"/>
              </a:rPr>
              <a:t> og </a:t>
            </a:r>
            <a:r>
              <a:rPr lang="en-US" sz="4000" kern="1200" dirty="0" err="1">
                <a:solidFill>
                  <a:srgbClr val="FFFFFF"/>
                </a:solidFill>
                <a:latin typeface="+mj-lt"/>
                <a:ea typeface="+mj-ea"/>
                <a:cs typeface="+mj-cs"/>
              </a:rPr>
              <a:t>Afstemningsadvis</a:t>
            </a:r>
            <a:endParaRPr lang="en-US" sz="4000" kern="1200" dirty="0">
              <a:solidFill>
                <a:srgbClr val="FFFFFF"/>
              </a:solidFill>
              <a:latin typeface="+mj-lt"/>
              <a:ea typeface="+mj-ea"/>
              <a:cs typeface="+mj-cs"/>
            </a:endParaRPr>
          </a:p>
        </p:txBody>
      </p:sp>
      <p:sp>
        <p:nvSpPr>
          <p:cNvPr id="4" name="Tekstfelt 3">
            <a:extLst>
              <a:ext uri="{FF2B5EF4-FFF2-40B4-BE49-F238E27FC236}">
                <a16:creationId xmlns:a16="http://schemas.microsoft.com/office/drawing/2014/main" id="{201F796A-5716-48E6-AE3D-62E0A4EB6016}"/>
              </a:ext>
            </a:extLst>
          </p:cNvPr>
          <p:cNvSpPr txBox="1"/>
          <p:nvPr/>
        </p:nvSpPr>
        <p:spPr>
          <a:xfrm>
            <a:off x="1371599" y="3647199"/>
            <a:ext cx="9724031" cy="1597434"/>
          </a:xfrm>
          <a:prstGeom prst="rect">
            <a:avLst/>
          </a:prstGeom>
        </p:spPr>
        <p:txBody>
          <a:bodyPr vert="horz" lIns="91440" tIns="45720" rIns="91440" bIns="45720" rtlCol="0" anchor="ctr">
            <a:normAutofit/>
          </a:bodyPr>
          <a:lstStyle/>
          <a:p>
            <a:pPr>
              <a:lnSpc>
                <a:spcPct val="90000"/>
              </a:lnSpc>
              <a:spcAft>
                <a:spcPts val="600"/>
              </a:spcAft>
            </a:pPr>
            <a:r>
              <a:rPr lang="en-US" sz="2200" b="1" dirty="0"/>
              <a:t>§ 40. </a:t>
            </a:r>
            <a:r>
              <a:rPr lang="en-US" sz="2200" b="1" dirty="0" err="1"/>
              <a:t>Generelle</a:t>
            </a:r>
            <a:r>
              <a:rPr lang="en-US" sz="2200" b="1" dirty="0"/>
              <a:t> </a:t>
            </a:r>
            <a:r>
              <a:rPr lang="en-US" sz="2200" b="1" dirty="0" err="1"/>
              <a:t>afregningsbestemmelser</a:t>
            </a:r>
            <a:r>
              <a:rPr lang="en-US" sz="2200" b="1" dirty="0"/>
              <a:t> </a:t>
            </a:r>
            <a:br>
              <a:rPr lang="en-US" sz="2400" dirty="0"/>
            </a:br>
            <a:br>
              <a:rPr lang="en-US" sz="2000" dirty="0"/>
            </a:br>
            <a:r>
              <a:rPr lang="en-US" sz="2000" b="1" i="1" dirty="0"/>
              <a:t>Stk. 2. </a:t>
            </a:r>
            <a:r>
              <a:rPr lang="en-US" sz="2000" i="1" dirty="0"/>
              <a:t>”</a:t>
            </a:r>
            <a:r>
              <a:rPr lang="en-US" sz="2000" i="1" dirty="0" err="1"/>
              <a:t>Psykologen</a:t>
            </a:r>
            <a:r>
              <a:rPr lang="en-US" sz="2000" i="1" dirty="0"/>
              <a:t> er </a:t>
            </a:r>
            <a:r>
              <a:rPr lang="en-US" sz="2000" i="1" dirty="0" err="1"/>
              <a:t>ansvarlig</a:t>
            </a:r>
            <a:r>
              <a:rPr lang="en-US" sz="2000" i="1" dirty="0"/>
              <a:t> for </a:t>
            </a:r>
            <a:r>
              <a:rPr lang="en-US" sz="2000" i="1" dirty="0" err="1"/>
              <a:t>selv</a:t>
            </a:r>
            <a:r>
              <a:rPr lang="en-US" sz="2000" i="1" dirty="0"/>
              <a:t> at </a:t>
            </a:r>
            <a:r>
              <a:rPr lang="en-US" sz="2000" i="1" dirty="0" err="1"/>
              <a:t>holde</a:t>
            </a:r>
            <a:r>
              <a:rPr lang="en-US" sz="2000" i="1" dirty="0"/>
              <a:t> sig </a:t>
            </a:r>
            <a:r>
              <a:rPr lang="en-US" sz="2000" i="1" dirty="0" err="1"/>
              <a:t>orienteret</a:t>
            </a:r>
            <a:r>
              <a:rPr lang="en-US" sz="2000" i="1" dirty="0"/>
              <a:t> om de </a:t>
            </a:r>
            <a:r>
              <a:rPr lang="en-US" sz="2000" i="1" dirty="0" err="1"/>
              <a:t>månedlige</a:t>
            </a:r>
            <a:r>
              <a:rPr lang="en-US" sz="2000" i="1" dirty="0"/>
              <a:t> </a:t>
            </a:r>
            <a:r>
              <a:rPr lang="en-US" sz="2000" i="1" dirty="0" err="1"/>
              <a:t>honorarspecifikationer</a:t>
            </a:r>
            <a:r>
              <a:rPr lang="en-US" sz="2000" i="1" dirty="0"/>
              <a:t>.”</a:t>
            </a:r>
          </a:p>
        </p:txBody>
      </p:sp>
      <p:pic>
        <p:nvPicPr>
          <p:cNvPr id="11" name="Pladsholder til indhold 7">
            <a:extLst>
              <a:ext uri="{FF2B5EF4-FFF2-40B4-BE49-F238E27FC236}">
                <a16:creationId xmlns:a16="http://schemas.microsoft.com/office/drawing/2014/main" id="{B91DEC45-3929-4F66-A672-F2E9AB16FF56}"/>
              </a:ext>
            </a:extLst>
          </p:cNvPr>
          <p:cNvPicPr>
            <a:picLocks noChangeAspect="1"/>
          </p:cNvPicPr>
          <p:nvPr/>
        </p:nvPicPr>
        <p:blipFill>
          <a:blip r:embed="rId2"/>
          <a:stretch>
            <a:fillRect/>
          </a:stretch>
        </p:blipFill>
        <p:spPr>
          <a:xfrm>
            <a:off x="9837286" y="305966"/>
            <a:ext cx="2108199" cy="637865"/>
          </a:xfrm>
          <a:prstGeom prst="rect">
            <a:avLst/>
          </a:prstGeom>
        </p:spPr>
      </p:pic>
      <p:sp>
        <p:nvSpPr>
          <p:cNvPr id="5" name="Tekstfelt 4">
            <a:extLst>
              <a:ext uri="{FF2B5EF4-FFF2-40B4-BE49-F238E27FC236}">
                <a16:creationId xmlns:a16="http://schemas.microsoft.com/office/drawing/2014/main" id="{05D80419-A584-475E-B960-0C24E491631C}"/>
              </a:ext>
            </a:extLst>
          </p:cNvPr>
          <p:cNvSpPr txBox="1"/>
          <p:nvPr/>
        </p:nvSpPr>
        <p:spPr>
          <a:xfrm>
            <a:off x="864067" y="2256638"/>
            <a:ext cx="5696124" cy="1107996"/>
          </a:xfrm>
          <a:prstGeom prst="rect">
            <a:avLst/>
          </a:prstGeom>
          <a:noFill/>
        </p:spPr>
        <p:txBody>
          <a:bodyPr wrap="square" rtlCol="0">
            <a:spAutoFit/>
          </a:bodyPr>
          <a:lstStyle/>
          <a:p>
            <a:r>
              <a:rPr lang="en-US" sz="2400" b="1" dirty="0" err="1"/>
              <a:t>Overenskomst</a:t>
            </a:r>
            <a:r>
              <a:rPr lang="en-US" sz="2400" b="1" dirty="0"/>
              <a:t> om </a:t>
            </a:r>
            <a:r>
              <a:rPr lang="en-US" sz="2400" b="1" dirty="0" err="1"/>
              <a:t>psykologbehandling</a:t>
            </a:r>
            <a:r>
              <a:rPr lang="en-US" sz="2400" b="1" dirty="0"/>
              <a:t> </a:t>
            </a:r>
            <a:br>
              <a:rPr lang="en-US" sz="2400" b="1" dirty="0"/>
            </a:br>
            <a:r>
              <a:rPr lang="en-US" sz="2400" b="1" dirty="0" err="1"/>
              <a:t>Juli</a:t>
            </a:r>
            <a:r>
              <a:rPr lang="en-US" sz="2400" b="1" dirty="0"/>
              <a:t> 2023</a:t>
            </a:r>
          </a:p>
          <a:p>
            <a:endParaRPr lang="da-DK" dirty="0"/>
          </a:p>
        </p:txBody>
      </p:sp>
    </p:spTree>
    <p:extLst>
      <p:ext uri="{BB962C8B-B14F-4D97-AF65-F5344CB8AC3E}">
        <p14:creationId xmlns:p14="http://schemas.microsoft.com/office/powerpoint/2010/main" val="111079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40418159-15C7-4303-A21F-B2BD37B98EC4}"/>
              </a:ext>
            </a:extLst>
          </p:cNvPr>
          <p:cNvSpPr>
            <a:spLocks noGrp="1"/>
          </p:cNvSpPr>
          <p:nvPr>
            <p:ph type="title"/>
          </p:nvPr>
        </p:nvSpPr>
        <p:spPr>
          <a:xfrm>
            <a:off x="145268" y="3245645"/>
            <a:ext cx="3547490" cy="806518"/>
          </a:xfrm>
        </p:spPr>
        <p:txBody>
          <a:bodyPr vert="horz" lIns="91440" tIns="45720" rIns="91440" bIns="45720" rtlCol="0" anchor="t">
            <a:normAutofit fontScale="90000"/>
          </a:bodyPr>
          <a:lstStyle/>
          <a:p>
            <a:r>
              <a:rPr lang="en-US" sz="3600" kern="1200" dirty="0" err="1">
                <a:solidFill>
                  <a:srgbClr val="FFFFFF"/>
                </a:solidFill>
                <a:latin typeface="Arial" panose="020B0604020202020204" pitchFamily="34" charset="0"/>
                <a:cs typeface="Arial" panose="020B0604020202020204" pitchFamily="34" charset="0"/>
              </a:rPr>
              <a:t>Honoraropgørelse</a:t>
            </a:r>
            <a:endParaRPr lang="en-US" sz="3600" kern="1200" dirty="0">
              <a:solidFill>
                <a:srgbClr val="FFFFFF"/>
              </a:solidFill>
              <a:latin typeface="Arial" panose="020B0604020202020204" pitchFamily="34" charset="0"/>
              <a:cs typeface="Arial" panose="020B0604020202020204" pitchFamily="34" charset="0"/>
            </a:endParaRPr>
          </a:p>
        </p:txBody>
      </p:sp>
      <p:pic>
        <p:nvPicPr>
          <p:cNvPr id="8" name="Billede 7" descr="Et billede, der indeholder tekst, skærmbillede, Font/skrifttype&#10;&#10;Automatisk genereret beskrivelse">
            <a:extLst>
              <a:ext uri="{FF2B5EF4-FFF2-40B4-BE49-F238E27FC236}">
                <a16:creationId xmlns:a16="http://schemas.microsoft.com/office/drawing/2014/main" id="{A8C44ECF-3246-463F-837A-7EF6617A8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991" y="0"/>
            <a:ext cx="8153009" cy="6774024"/>
          </a:xfrm>
          <a:prstGeom prst="rect">
            <a:avLst/>
          </a:prstGeom>
        </p:spPr>
      </p:pic>
      <p:sp>
        <p:nvSpPr>
          <p:cNvPr id="9" name="Ellipse 8">
            <a:extLst>
              <a:ext uri="{FF2B5EF4-FFF2-40B4-BE49-F238E27FC236}">
                <a16:creationId xmlns:a16="http://schemas.microsoft.com/office/drawing/2014/main" id="{6A61194B-DBFA-49AE-84B0-806374F204AE}"/>
              </a:ext>
            </a:extLst>
          </p:cNvPr>
          <p:cNvSpPr/>
          <p:nvPr/>
        </p:nvSpPr>
        <p:spPr>
          <a:xfrm>
            <a:off x="4143840" y="979646"/>
            <a:ext cx="1854288" cy="773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186478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0418159-15C7-4303-A21F-B2BD37B98EC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200" kern="1200" dirty="0" err="1">
                <a:solidFill>
                  <a:srgbClr val="FFFFFF"/>
                </a:solidFill>
                <a:latin typeface="Arial" panose="020B0604020202020204" pitchFamily="34" charset="0"/>
                <a:cs typeface="Arial" panose="020B0604020202020204" pitchFamily="34" charset="0"/>
              </a:rPr>
              <a:t>Afstemningsadvis</a:t>
            </a:r>
            <a:br>
              <a:rPr lang="en-US" sz="32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Side 1</a:t>
            </a:r>
            <a:endParaRPr lang="en-US" sz="3200" kern="1200" dirty="0">
              <a:solidFill>
                <a:srgbClr val="FFFFFF"/>
              </a:solidFill>
              <a:latin typeface="Arial" panose="020B0604020202020204" pitchFamily="34" charset="0"/>
              <a:cs typeface="Arial" panose="020B0604020202020204" pitchFamily="34" charset="0"/>
            </a:endParaRPr>
          </a:p>
        </p:txBody>
      </p:sp>
      <p:pic>
        <p:nvPicPr>
          <p:cNvPr id="4" name="Billede 3" descr="Et billede, der indeholder tekst, skærmbillede, Font/skrifttype&#10;&#10;Automatisk genereret beskrivelse">
            <a:extLst>
              <a:ext uri="{FF2B5EF4-FFF2-40B4-BE49-F238E27FC236}">
                <a16:creationId xmlns:a16="http://schemas.microsoft.com/office/drawing/2014/main" id="{64C05C45-E3EA-475B-88BA-5DC3FDFA9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25" y="2139255"/>
            <a:ext cx="11327549" cy="4106236"/>
          </a:xfrm>
          <a:prstGeom prst="rect">
            <a:avLst/>
          </a:prstGeom>
        </p:spPr>
      </p:pic>
      <p:sp>
        <p:nvSpPr>
          <p:cNvPr id="18" name="Ellipse 17">
            <a:extLst>
              <a:ext uri="{FF2B5EF4-FFF2-40B4-BE49-F238E27FC236}">
                <a16:creationId xmlns:a16="http://schemas.microsoft.com/office/drawing/2014/main" id="{9F6254F9-1791-4265-BC61-B8DF7501728F}"/>
              </a:ext>
            </a:extLst>
          </p:cNvPr>
          <p:cNvSpPr/>
          <p:nvPr/>
        </p:nvSpPr>
        <p:spPr>
          <a:xfrm>
            <a:off x="293615" y="2541864"/>
            <a:ext cx="1904300" cy="671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9" name="Pladsholder til indhold 7">
            <a:extLst>
              <a:ext uri="{FF2B5EF4-FFF2-40B4-BE49-F238E27FC236}">
                <a16:creationId xmlns:a16="http://schemas.microsoft.com/office/drawing/2014/main" id="{67DF2B9D-E263-4B35-AEEC-86C1E52AED3A}"/>
              </a:ext>
            </a:extLst>
          </p:cNvPr>
          <p:cNvPicPr>
            <a:picLocks noChangeAspect="1"/>
          </p:cNvPicPr>
          <p:nvPr/>
        </p:nvPicPr>
        <p:blipFill>
          <a:blip r:embed="rId3"/>
          <a:stretch>
            <a:fillRect/>
          </a:stretch>
        </p:blipFill>
        <p:spPr>
          <a:xfrm>
            <a:off x="9743832" y="158616"/>
            <a:ext cx="2108199" cy="637865"/>
          </a:xfrm>
          <a:prstGeom prst="rect">
            <a:avLst/>
          </a:prstGeom>
        </p:spPr>
      </p:pic>
    </p:spTree>
    <p:extLst>
      <p:ext uri="{BB962C8B-B14F-4D97-AF65-F5344CB8AC3E}">
        <p14:creationId xmlns:p14="http://schemas.microsoft.com/office/powerpoint/2010/main" val="399358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0418159-15C7-4303-A21F-B2BD37B98EC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200" kern="1200" dirty="0" err="1">
                <a:solidFill>
                  <a:srgbClr val="FFFFFF"/>
                </a:solidFill>
                <a:latin typeface="Arial" panose="020B0604020202020204" pitchFamily="34" charset="0"/>
                <a:cs typeface="Arial" panose="020B0604020202020204" pitchFamily="34" charset="0"/>
              </a:rPr>
              <a:t>Afstemningsadvis</a:t>
            </a:r>
            <a:br>
              <a:rPr lang="en-US" sz="32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Side 2</a:t>
            </a:r>
            <a:endParaRPr lang="en-US" sz="3200" kern="1200" dirty="0">
              <a:solidFill>
                <a:srgbClr val="FFFFFF"/>
              </a:solidFill>
              <a:latin typeface="Arial" panose="020B0604020202020204" pitchFamily="34" charset="0"/>
              <a:cs typeface="Arial" panose="020B0604020202020204" pitchFamily="34" charset="0"/>
            </a:endParaRPr>
          </a:p>
        </p:txBody>
      </p:sp>
      <p:pic>
        <p:nvPicPr>
          <p:cNvPr id="5" name="Billede 4" descr="Et billede, der indeholder tekst, skærmbillede, Font/skrifttype&#10;&#10;Automatisk genereret beskrivelse">
            <a:extLst>
              <a:ext uri="{FF2B5EF4-FFF2-40B4-BE49-F238E27FC236}">
                <a16:creationId xmlns:a16="http://schemas.microsoft.com/office/drawing/2014/main" id="{66ED93CA-1084-4C29-A16E-D1A97EC58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97" y="1966293"/>
            <a:ext cx="11200405" cy="4452160"/>
          </a:xfrm>
          <a:prstGeom prst="rect">
            <a:avLst/>
          </a:prstGeom>
        </p:spPr>
      </p:pic>
      <p:pic>
        <p:nvPicPr>
          <p:cNvPr id="8" name="Pladsholder til indhold 7">
            <a:extLst>
              <a:ext uri="{FF2B5EF4-FFF2-40B4-BE49-F238E27FC236}">
                <a16:creationId xmlns:a16="http://schemas.microsoft.com/office/drawing/2014/main" id="{86FD646D-501D-4BC2-AFC4-942F4BDD90DA}"/>
              </a:ext>
            </a:extLst>
          </p:cNvPr>
          <p:cNvPicPr>
            <a:picLocks noChangeAspect="1"/>
          </p:cNvPicPr>
          <p:nvPr/>
        </p:nvPicPr>
        <p:blipFill>
          <a:blip r:embed="rId3"/>
          <a:stretch>
            <a:fillRect/>
          </a:stretch>
        </p:blipFill>
        <p:spPr>
          <a:xfrm>
            <a:off x="9743832" y="158616"/>
            <a:ext cx="2108199" cy="637865"/>
          </a:xfrm>
          <a:prstGeom prst="rect">
            <a:avLst/>
          </a:prstGeom>
        </p:spPr>
      </p:pic>
    </p:spTree>
    <p:extLst>
      <p:ext uri="{BB962C8B-B14F-4D97-AF65-F5344CB8AC3E}">
        <p14:creationId xmlns:p14="http://schemas.microsoft.com/office/powerpoint/2010/main" val="2248078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8204353645109420"/>
</p:tagLst>
</file>

<file path=ppt/tags/tag2.xml><?xml version="1.0" encoding="utf-8"?>
<p:tagLst xmlns:a="http://schemas.openxmlformats.org/drawingml/2006/main" xmlns:r="http://schemas.openxmlformats.org/officeDocument/2006/relationships" xmlns:p="http://schemas.openxmlformats.org/presentationml/2006/main">
  <p:tag name="TEMPLAFYSLIDEID" val="638204353645109420"/>
</p:tagLst>
</file>

<file path=ppt/tags/tag3.xml><?xml version="1.0" encoding="utf-8"?>
<p:tagLst xmlns:a="http://schemas.openxmlformats.org/drawingml/2006/main" xmlns:r="http://schemas.openxmlformats.org/officeDocument/2006/relationships" xmlns:p="http://schemas.openxmlformats.org/presentationml/2006/main">
  <p:tag name="TEMPLAFYSLIDEID" val="638204353645109420"/>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947</Words>
  <Application>Microsoft Office PowerPoint</Application>
  <PresentationFormat>Widescreen</PresentationFormat>
  <Paragraphs>99</Paragraphs>
  <Slides>17</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17</vt:i4>
      </vt:variant>
    </vt:vector>
  </HeadingPairs>
  <TitlesOfParts>
    <vt:vector size="21" baseType="lpstr">
      <vt:lpstr>Arial</vt:lpstr>
      <vt:lpstr>Calibri</vt:lpstr>
      <vt:lpstr>Calibri Light</vt:lpstr>
      <vt:lpstr>Office-tema</vt:lpstr>
      <vt:lpstr>Hvordan går det med din afregning?</vt:lpstr>
      <vt:lpstr>PowerPoint-præsentation</vt:lpstr>
      <vt:lpstr>PowerPoint-præsentation</vt:lpstr>
      <vt:lpstr>- Hvor kan jeg finde dem på Sundhed.dk?</vt:lpstr>
      <vt:lpstr>- Hvor kan jeg finde dem på Sundhed.dk?</vt:lpstr>
      <vt:lpstr>Honoraropgørelse og Afstemningsadvis</vt:lpstr>
      <vt:lpstr>Honoraropgørelse</vt:lpstr>
      <vt:lpstr>Afstemningsadvis Side 1</vt:lpstr>
      <vt:lpstr>Afstemningsadvis Side 2</vt:lpstr>
      <vt:lpstr>Vederlagsfri psykologhjælp</vt:lpstr>
      <vt:lpstr>DNHF Den Nationale Henvisnings Formidling</vt:lpstr>
      <vt:lpstr>Nye ydelseskoder pr. 1. juli 2023</vt:lpstr>
      <vt:lpstr>Vær i din afregning  generelt opmærksom på</vt:lpstr>
      <vt:lpstr>PowerPoint-præsentation</vt:lpstr>
      <vt:lpstr>PowerPoint-præsentation</vt:lpstr>
      <vt:lpstr>Hvornår skal jeg kontakte hvem?</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Hvordan går det med din afregning?</dc:title>
  <dc:creator>Sofie Strate</dc:creator>
  <cp:lastModifiedBy>Sofie Strate</cp:lastModifiedBy>
  <cp:revision>138</cp:revision>
  <dcterms:created xsi:type="dcterms:W3CDTF">2023-09-07T07:42:27Z</dcterms:created>
  <dcterms:modified xsi:type="dcterms:W3CDTF">2023-09-19T12:16:25Z</dcterms:modified>
</cp:coreProperties>
</file>