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05" r:id="rId1"/>
    <p:sldMasterId id="2147484181" r:id="rId2"/>
    <p:sldMasterId id="2147484035" r:id="rId3"/>
  </p:sldMasterIdLst>
  <p:notesMasterIdLst>
    <p:notesMasterId r:id="rId56"/>
  </p:notesMasterIdLst>
  <p:handoutMasterIdLst>
    <p:handoutMasterId r:id="rId57"/>
  </p:handoutMasterIdLst>
  <p:sldIdLst>
    <p:sldId id="791" r:id="rId4"/>
    <p:sldId id="804" r:id="rId5"/>
    <p:sldId id="803" r:id="rId6"/>
    <p:sldId id="824" r:id="rId7"/>
    <p:sldId id="825" r:id="rId8"/>
    <p:sldId id="695" r:id="rId9"/>
    <p:sldId id="778" r:id="rId10"/>
    <p:sldId id="689" r:id="rId11"/>
    <p:sldId id="659" r:id="rId12"/>
    <p:sldId id="660" r:id="rId13"/>
    <p:sldId id="662" r:id="rId14"/>
    <p:sldId id="658" r:id="rId15"/>
    <p:sldId id="781" r:id="rId16"/>
    <p:sldId id="782" r:id="rId17"/>
    <p:sldId id="785" r:id="rId18"/>
    <p:sldId id="786" r:id="rId19"/>
    <p:sldId id="787" r:id="rId20"/>
    <p:sldId id="784" r:id="rId21"/>
    <p:sldId id="788" r:id="rId22"/>
    <p:sldId id="789" r:id="rId23"/>
    <p:sldId id="790" r:id="rId24"/>
    <p:sldId id="692" r:id="rId25"/>
    <p:sldId id="694" r:id="rId26"/>
    <p:sldId id="777" r:id="rId27"/>
    <p:sldId id="807" r:id="rId28"/>
    <p:sldId id="809" r:id="rId29"/>
    <p:sldId id="821" r:id="rId30"/>
    <p:sldId id="810" r:id="rId31"/>
    <p:sldId id="811" r:id="rId32"/>
    <p:sldId id="812" r:id="rId33"/>
    <p:sldId id="708" r:id="rId34"/>
    <p:sldId id="813" r:id="rId35"/>
    <p:sldId id="814" r:id="rId36"/>
    <p:sldId id="822" r:id="rId37"/>
    <p:sldId id="764" r:id="rId38"/>
    <p:sldId id="818" r:id="rId39"/>
    <p:sldId id="766" r:id="rId40"/>
    <p:sldId id="767" r:id="rId41"/>
    <p:sldId id="816" r:id="rId42"/>
    <p:sldId id="817" r:id="rId43"/>
    <p:sldId id="768" r:id="rId44"/>
    <p:sldId id="769" r:id="rId45"/>
    <p:sldId id="770" r:id="rId46"/>
    <p:sldId id="823" r:id="rId47"/>
    <p:sldId id="819" r:id="rId48"/>
    <p:sldId id="771" r:id="rId49"/>
    <p:sldId id="772" r:id="rId50"/>
    <p:sldId id="773" r:id="rId51"/>
    <p:sldId id="774" r:id="rId52"/>
    <p:sldId id="775" r:id="rId53"/>
    <p:sldId id="705" r:id="rId54"/>
    <p:sldId id="793" r:id="rId55"/>
  </p:sldIdLst>
  <p:sldSz cx="12192000" cy="6858000"/>
  <p:notesSz cx="6858000" cy="9144000"/>
  <p:embeddedFontLst>
    <p:embeddedFont>
      <p:font typeface="Fira Sans" panose="020B0503050000020004" pitchFamily="34" charset="0"/>
      <p:regular r:id="rId58"/>
      <p:bold r:id="rId59"/>
      <p:italic r:id="rId60"/>
      <p:boldItalic r:id="rId61"/>
    </p:embeddedFont>
    <p:embeddedFont>
      <p:font typeface="Fira Sans Light" panose="020B0403050000020004" pitchFamily="34" charset="0"/>
      <p:regular r:id="rId62"/>
      <p:italic r:id="rId63"/>
    </p:embeddedFont>
    <p:embeddedFont>
      <p:font typeface="Fira Sans Medium" panose="020B0603050000020004" pitchFamily="34" charset="0"/>
      <p:regular r:id="rId64"/>
      <p:italic r:id="rId65"/>
    </p:embeddedFont>
    <p:embeddedFont>
      <p:font typeface="Verdana" panose="020B0604030504040204" pitchFamily="34" charset="0"/>
      <p:regular r:id="rId66"/>
      <p:bold r:id="rId67"/>
      <p:italic r:id="rId68"/>
      <p:boldItalic r:id="rId69"/>
    </p:embeddedFont>
    <p:embeddedFont>
      <p:font typeface="Wingdings 3" panose="05040102010807070707" pitchFamily="18" charset="2"/>
      <p:regular r:id="rId70"/>
    </p:embeddedFont>
  </p:embeddedFontLst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14BB12-A951-3F9B-EBC1-485CFD0988CC}" name="Caroline Louise Bundgaard" initials="CLB" userId="S::caroline.louise.bundgaard@regionh.dk::2dbf3a8f-72d2-4c39-bf21-ffe20503d193" providerId="AD"/>
  <p188:author id="{D150B5D0-0A93-3163-3982-33A03C31EE8E}" name="Lau Bertholdt" initials="LB" userId="7432b2294d15cbb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6AA0"/>
    <a:srgbClr val="00284D"/>
    <a:srgbClr val="FF0000"/>
    <a:srgbClr val="E1F2FF"/>
    <a:srgbClr val="FFFFFF"/>
    <a:srgbClr val="203738"/>
    <a:srgbClr val="26262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6B6A08-10C2-4AC8-B775-066A59E95B50}" v="527" dt="2025-11-25T13:50:18.4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1" autoAdjust="0"/>
    <p:restoredTop sz="94673" autoAdjust="0"/>
  </p:normalViewPr>
  <p:slideViewPr>
    <p:cSldViewPr snapToGrid="0" snapToObjects="1" showGuides="1">
      <p:cViewPr varScale="1">
        <p:scale>
          <a:sx n="114" d="100"/>
          <a:sy n="114" d="100"/>
        </p:scale>
        <p:origin x="102" y="2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89" d="100"/>
          <a:sy n="189" d="100"/>
        </p:scale>
        <p:origin x="2712" y="1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76" Type="http://schemas.microsoft.com/office/2015/10/relationships/revisionInfo" Target="revisionInfo.xml"/><Relationship Id="rId7" Type="http://schemas.openxmlformats.org/officeDocument/2006/relationships/slide" Target="slides/slide4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handoutMaster" Target="handoutMasters/handoutMaster1.xml"/><Relationship Id="rId61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microsoft.com/office/2018/10/relationships/authors" Target="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 Bertholdt" userId="7432b2294d15cbbf" providerId="LiveId" clId="{CE34A38E-CFF2-48EC-8286-C97BDDE4E0D2}"/>
    <pc:docChg chg="undo redo custSel addSld delSld modSld sldOrd">
      <pc:chgData name="Lau Bertholdt" userId="7432b2294d15cbbf" providerId="LiveId" clId="{CE34A38E-CFF2-48EC-8286-C97BDDE4E0D2}" dt="2025-11-25T13:50:21.607" v="1885" actId="14100"/>
      <pc:docMkLst>
        <pc:docMk/>
      </pc:docMkLst>
      <pc:sldChg chg="modSp mod">
        <pc:chgData name="Lau Bertholdt" userId="7432b2294d15cbbf" providerId="LiveId" clId="{CE34A38E-CFF2-48EC-8286-C97BDDE4E0D2}" dt="2025-11-25T09:26:02.452" v="1393" actId="14100"/>
        <pc:sldMkLst>
          <pc:docMk/>
          <pc:sldMk cId="697120073" sldId="659"/>
        </pc:sldMkLst>
        <pc:spChg chg="mod">
          <ac:chgData name="Lau Bertholdt" userId="7432b2294d15cbbf" providerId="LiveId" clId="{CE34A38E-CFF2-48EC-8286-C97BDDE4E0D2}" dt="2025-11-25T09:20:24.035" v="930" actId="14100"/>
          <ac:spMkLst>
            <pc:docMk/>
            <pc:sldMk cId="697120073" sldId="659"/>
            <ac:spMk id="2" creationId="{5FEA8D0B-2454-4683-9659-C919EE8ABE55}"/>
          </ac:spMkLst>
        </pc:spChg>
        <pc:picChg chg="mod modCrop">
          <ac:chgData name="Lau Bertholdt" userId="7432b2294d15cbbf" providerId="LiveId" clId="{CE34A38E-CFF2-48EC-8286-C97BDDE4E0D2}" dt="2025-11-25T09:26:02.452" v="1393" actId="14100"/>
          <ac:picMkLst>
            <pc:docMk/>
            <pc:sldMk cId="697120073" sldId="659"/>
            <ac:picMk id="8" creationId="{A328F3B2-821F-62D5-BAD2-C63450841B7F}"/>
          </ac:picMkLst>
        </pc:picChg>
      </pc:sldChg>
      <pc:sldChg chg="modSp mod">
        <pc:chgData name="Lau Bertholdt" userId="7432b2294d15cbbf" providerId="LiveId" clId="{CE34A38E-CFF2-48EC-8286-C97BDDE4E0D2}" dt="2025-11-25T09:18:53.232" v="792" actId="6549"/>
        <pc:sldMkLst>
          <pc:docMk/>
          <pc:sldMk cId="25429967" sldId="689"/>
        </pc:sldMkLst>
        <pc:spChg chg="mod">
          <ac:chgData name="Lau Bertholdt" userId="7432b2294d15cbbf" providerId="LiveId" clId="{CE34A38E-CFF2-48EC-8286-C97BDDE4E0D2}" dt="2025-11-25T09:18:53.232" v="792" actId="6549"/>
          <ac:spMkLst>
            <pc:docMk/>
            <pc:sldMk cId="25429967" sldId="689"/>
            <ac:spMk id="3" creationId="{E16E1620-DD4C-4315-AAEA-E1E081DE5B88}"/>
          </ac:spMkLst>
        </pc:spChg>
      </pc:sldChg>
      <pc:sldChg chg="addSp delSp modSp mod">
        <pc:chgData name="Lau Bertholdt" userId="7432b2294d15cbbf" providerId="LiveId" clId="{CE34A38E-CFF2-48EC-8286-C97BDDE4E0D2}" dt="2025-11-17T20:06:24.202" v="46" actId="1076"/>
        <pc:sldMkLst>
          <pc:docMk/>
          <pc:sldMk cId="3002966929" sldId="694"/>
        </pc:sldMkLst>
        <pc:spChg chg="add mod">
          <ac:chgData name="Lau Bertholdt" userId="7432b2294d15cbbf" providerId="LiveId" clId="{CE34A38E-CFF2-48EC-8286-C97BDDE4E0D2}" dt="2025-11-17T20:06:15.128" v="44"/>
          <ac:spMkLst>
            <pc:docMk/>
            <pc:sldMk cId="3002966929" sldId="694"/>
            <ac:spMk id="2" creationId="{37203389-C7B6-5B51-1EBE-82CF7FAD28D1}"/>
          </ac:spMkLst>
        </pc:spChg>
        <pc:spChg chg="add mod">
          <ac:chgData name="Lau Bertholdt" userId="7432b2294d15cbbf" providerId="LiveId" clId="{CE34A38E-CFF2-48EC-8286-C97BDDE4E0D2}" dt="2025-11-17T20:06:15.128" v="44"/>
          <ac:spMkLst>
            <pc:docMk/>
            <pc:sldMk cId="3002966929" sldId="694"/>
            <ac:spMk id="4" creationId="{A3D34724-986D-388A-74E8-6FE3F6B3DD33}"/>
          </ac:spMkLst>
        </pc:spChg>
        <pc:picChg chg="mod">
          <ac:chgData name="Lau Bertholdt" userId="7432b2294d15cbbf" providerId="LiveId" clId="{CE34A38E-CFF2-48EC-8286-C97BDDE4E0D2}" dt="2025-11-17T20:06:24.202" v="46" actId="1076"/>
          <ac:picMkLst>
            <pc:docMk/>
            <pc:sldMk cId="3002966929" sldId="694"/>
            <ac:picMk id="10" creationId="{EB7945E0-B2B5-388B-4839-BA9A00EA3AE7}"/>
          </ac:picMkLst>
        </pc:picChg>
      </pc:sldChg>
      <pc:sldChg chg="add del">
        <pc:chgData name="Lau Bertholdt" userId="7432b2294d15cbbf" providerId="LiveId" clId="{CE34A38E-CFF2-48EC-8286-C97BDDE4E0D2}" dt="2025-11-13T11:45:38.827" v="14"/>
        <pc:sldMkLst>
          <pc:docMk/>
          <pc:sldMk cId="209303202" sldId="708"/>
        </pc:sldMkLst>
      </pc:sldChg>
      <pc:sldChg chg="modSp add del mod">
        <pc:chgData name="Lau Bertholdt" userId="7432b2294d15cbbf" providerId="LiveId" clId="{CE34A38E-CFF2-48EC-8286-C97BDDE4E0D2}" dt="2025-11-25T11:31:08.082" v="1577" actId="14100"/>
        <pc:sldMkLst>
          <pc:docMk/>
          <pc:sldMk cId="233966737" sldId="764"/>
        </pc:sldMkLst>
        <pc:picChg chg="mod ord">
          <ac:chgData name="Lau Bertholdt" userId="7432b2294d15cbbf" providerId="LiveId" clId="{CE34A38E-CFF2-48EC-8286-C97BDDE4E0D2}" dt="2025-11-25T11:31:04.476" v="1576" actId="1076"/>
          <ac:picMkLst>
            <pc:docMk/>
            <pc:sldMk cId="233966737" sldId="764"/>
            <ac:picMk id="4" creationId="{1B66FBFB-540B-B117-8BFC-5988D31C0F56}"/>
          </ac:picMkLst>
        </pc:picChg>
        <pc:cxnChg chg="mod">
          <ac:chgData name="Lau Bertholdt" userId="7432b2294d15cbbf" providerId="LiveId" clId="{CE34A38E-CFF2-48EC-8286-C97BDDE4E0D2}" dt="2025-11-25T11:31:08.082" v="1577" actId="14100"/>
          <ac:cxnSpMkLst>
            <pc:docMk/>
            <pc:sldMk cId="233966737" sldId="764"/>
            <ac:cxnSpMk id="9" creationId="{E3673DF5-06B8-52D1-7758-FEB3E0601480}"/>
          </ac:cxnSpMkLst>
        </pc:cxnChg>
      </pc:sldChg>
      <pc:sldChg chg="add del">
        <pc:chgData name="Lau Bertholdt" userId="7432b2294d15cbbf" providerId="LiveId" clId="{CE34A38E-CFF2-48EC-8286-C97BDDE4E0D2}" dt="2025-11-13T11:45:38.827" v="14"/>
        <pc:sldMkLst>
          <pc:docMk/>
          <pc:sldMk cId="2717027357" sldId="766"/>
        </pc:sldMkLst>
      </pc:sldChg>
      <pc:sldChg chg="add del">
        <pc:chgData name="Lau Bertholdt" userId="7432b2294d15cbbf" providerId="LiveId" clId="{CE34A38E-CFF2-48EC-8286-C97BDDE4E0D2}" dt="2025-11-13T11:45:38.827" v="14"/>
        <pc:sldMkLst>
          <pc:docMk/>
          <pc:sldMk cId="58370962" sldId="767"/>
        </pc:sldMkLst>
      </pc:sldChg>
      <pc:sldChg chg="add del">
        <pc:chgData name="Lau Bertholdt" userId="7432b2294d15cbbf" providerId="LiveId" clId="{CE34A38E-CFF2-48EC-8286-C97BDDE4E0D2}" dt="2025-11-13T11:45:38.827" v="14"/>
        <pc:sldMkLst>
          <pc:docMk/>
          <pc:sldMk cId="943087320" sldId="768"/>
        </pc:sldMkLst>
      </pc:sldChg>
      <pc:sldChg chg="add del">
        <pc:chgData name="Lau Bertholdt" userId="7432b2294d15cbbf" providerId="LiveId" clId="{CE34A38E-CFF2-48EC-8286-C97BDDE4E0D2}" dt="2025-11-13T11:45:38.827" v="14"/>
        <pc:sldMkLst>
          <pc:docMk/>
          <pc:sldMk cId="3856615166" sldId="769"/>
        </pc:sldMkLst>
      </pc:sldChg>
      <pc:sldChg chg="modSp add del mod">
        <pc:chgData name="Lau Bertholdt" userId="7432b2294d15cbbf" providerId="LiveId" clId="{CE34A38E-CFF2-48EC-8286-C97BDDE4E0D2}" dt="2025-11-17T20:18:02.239" v="143" actId="20577"/>
        <pc:sldMkLst>
          <pc:docMk/>
          <pc:sldMk cId="4057780124" sldId="770"/>
        </pc:sldMkLst>
        <pc:spChg chg="mod">
          <ac:chgData name="Lau Bertholdt" userId="7432b2294d15cbbf" providerId="LiveId" clId="{CE34A38E-CFF2-48EC-8286-C97BDDE4E0D2}" dt="2025-11-17T20:18:02.239" v="143" actId="20577"/>
          <ac:spMkLst>
            <pc:docMk/>
            <pc:sldMk cId="4057780124" sldId="770"/>
            <ac:spMk id="3" creationId="{E16E1620-DD4C-4315-AAEA-E1E081DE5B88}"/>
          </ac:spMkLst>
        </pc:spChg>
      </pc:sldChg>
      <pc:sldChg chg="add del">
        <pc:chgData name="Lau Bertholdt" userId="7432b2294d15cbbf" providerId="LiveId" clId="{CE34A38E-CFF2-48EC-8286-C97BDDE4E0D2}" dt="2025-11-13T11:45:38.827" v="14"/>
        <pc:sldMkLst>
          <pc:docMk/>
          <pc:sldMk cId="3994916603" sldId="771"/>
        </pc:sldMkLst>
      </pc:sldChg>
      <pc:sldChg chg="add del">
        <pc:chgData name="Lau Bertholdt" userId="7432b2294d15cbbf" providerId="LiveId" clId="{CE34A38E-CFF2-48EC-8286-C97BDDE4E0D2}" dt="2025-11-13T11:45:38.827" v="14"/>
        <pc:sldMkLst>
          <pc:docMk/>
          <pc:sldMk cId="2959667593" sldId="772"/>
        </pc:sldMkLst>
      </pc:sldChg>
      <pc:sldChg chg="add del">
        <pc:chgData name="Lau Bertholdt" userId="7432b2294d15cbbf" providerId="LiveId" clId="{CE34A38E-CFF2-48EC-8286-C97BDDE4E0D2}" dt="2025-11-13T11:45:38.827" v="14"/>
        <pc:sldMkLst>
          <pc:docMk/>
          <pc:sldMk cId="1861172440" sldId="773"/>
        </pc:sldMkLst>
      </pc:sldChg>
      <pc:sldChg chg="add del">
        <pc:chgData name="Lau Bertholdt" userId="7432b2294d15cbbf" providerId="LiveId" clId="{CE34A38E-CFF2-48EC-8286-C97BDDE4E0D2}" dt="2025-11-13T11:45:38.827" v="14"/>
        <pc:sldMkLst>
          <pc:docMk/>
          <pc:sldMk cId="3513110250" sldId="774"/>
        </pc:sldMkLst>
      </pc:sldChg>
      <pc:sldChg chg="add del">
        <pc:chgData name="Lau Bertholdt" userId="7432b2294d15cbbf" providerId="LiveId" clId="{CE34A38E-CFF2-48EC-8286-C97BDDE4E0D2}" dt="2025-11-13T11:45:38.827" v="14"/>
        <pc:sldMkLst>
          <pc:docMk/>
          <pc:sldMk cId="510998957" sldId="775"/>
        </pc:sldMkLst>
      </pc:sldChg>
      <pc:sldChg chg="add del">
        <pc:chgData name="Lau Bertholdt" userId="7432b2294d15cbbf" providerId="LiveId" clId="{CE34A38E-CFF2-48EC-8286-C97BDDE4E0D2}" dt="2025-11-13T11:45:38.827" v="14"/>
        <pc:sldMkLst>
          <pc:docMk/>
          <pc:sldMk cId="396393882" sldId="777"/>
        </pc:sldMkLst>
      </pc:sldChg>
      <pc:sldChg chg="modSp">
        <pc:chgData name="Lau Bertholdt" userId="7432b2294d15cbbf" providerId="LiveId" clId="{CE34A38E-CFF2-48EC-8286-C97BDDE4E0D2}" dt="2025-11-17T10:55:07.043" v="28" actId="20577"/>
        <pc:sldMkLst>
          <pc:docMk/>
          <pc:sldMk cId="3869465853" sldId="778"/>
        </pc:sldMkLst>
        <pc:spChg chg="mod">
          <ac:chgData name="Lau Bertholdt" userId="7432b2294d15cbbf" providerId="LiveId" clId="{CE34A38E-CFF2-48EC-8286-C97BDDE4E0D2}" dt="2025-11-17T10:55:07.043" v="28" actId="20577"/>
          <ac:spMkLst>
            <pc:docMk/>
            <pc:sldMk cId="3869465853" sldId="778"/>
            <ac:spMk id="3" creationId="{E16E1620-DD4C-4315-AAEA-E1E081DE5B88}"/>
          </ac:spMkLst>
        </pc:spChg>
      </pc:sldChg>
      <pc:sldChg chg="addSp delSp modSp mod delAnim modAnim">
        <pc:chgData name="Lau Bertholdt" userId="7432b2294d15cbbf" providerId="LiveId" clId="{CE34A38E-CFF2-48EC-8286-C97BDDE4E0D2}" dt="2025-11-25T09:40:22.896" v="1420"/>
        <pc:sldMkLst>
          <pc:docMk/>
          <pc:sldMk cId="3511183059" sldId="781"/>
        </pc:sldMkLst>
        <pc:picChg chg="del">
          <ac:chgData name="Lau Bertholdt" userId="7432b2294d15cbbf" providerId="LiveId" clId="{CE34A38E-CFF2-48EC-8286-C97BDDE4E0D2}" dt="2025-11-25T09:33:27.411" v="1396" actId="478"/>
          <ac:picMkLst>
            <pc:docMk/>
            <pc:sldMk cId="3511183059" sldId="781"/>
            <ac:picMk id="3" creationId="{B333B2CF-BF71-6E7A-4FBB-40D716505035}"/>
          </ac:picMkLst>
        </pc:picChg>
        <pc:picChg chg="add mod ord">
          <ac:chgData name="Lau Bertholdt" userId="7432b2294d15cbbf" providerId="LiveId" clId="{CE34A38E-CFF2-48EC-8286-C97BDDE4E0D2}" dt="2025-11-25T09:33:32.939" v="1397" actId="14100"/>
          <ac:picMkLst>
            <pc:docMk/>
            <pc:sldMk cId="3511183059" sldId="781"/>
            <ac:picMk id="4" creationId="{C8876842-1D2C-9C13-38A7-913A1BF49DFD}"/>
          </ac:picMkLst>
        </pc:picChg>
      </pc:sldChg>
      <pc:sldChg chg="addSp delSp modSp mod delAnim modAnim">
        <pc:chgData name="Lau Bertholdt" userId="7432b2294d15cbbf" providerId="LiveId" clId="{CE34A38E-CFF2-48EC-8286-C97BDDE4E0D2}" dt="2025-11-25T09:42:26.568" v="1433"/>
        <pc:sldMkLst>
          <pc:docMk/>
          <pc:sldMk cId="3923911052" sldId="782"/>
        </pc:sldMkLst>
        <pc:spChg chg="add mod">
          <ac:chgData name="Lau Bertholdt" userId="7432b2294d15cbbf" providerId="LiveId" clId="{CE34A38E-CFF2-48EC-8286-C97BDDE4E0D2}" dt="2025-11-25T09:36:50.696" v="1414"/>
          <ac:spMkLst>
            <pc:docMk/>
            <pc:sldMk cId="3923911052" sldId="782"/>
            <ac:spMk id="6" creationId="{5CEC5CB1-26F3-D1F0-5014-97A534E90613}"/>
          </ac:spMkLst>
        </pc:spChg>
        <pc:picChg chg="del">
          <ac:chgData name="Lau Bertholdt" userId="7432b2294d15cbbf" providerId="LiveId" clId="{CE34A38E-CFF2-48EC-8286-C97BDDE4E0D2}" dt="2025-11-25T09:34:11.013" v="1398" actId="478"/>
          <ac:picMkLst>
            <pc:docMk/>
            <pc:sldMk cId="3923911052" sldId="782"/>
            <ac:picMk id="3" creationId="{BF6A1353-EA4F-4983-8C5E-E416254F0564}"/>
          </ac:picMkLst>
        </pc:picChg>
        <pc:picChg chg="add mod ord">
          <ac:chgData name="Lau Bertholdt" userId="7432b2294d15cbbf" providerId="LiveId" clId="{CE34A38E-CFF2-48EC-8286-C97BDDE4E0D2}" dt="2025-11-25T09:35:16.621" v="1401" actId="14100"/>
          <ac:picMkLst>
            <pc:docMk/>
            <pc:sldMk cId="3923911052" sldId="782"/>
            <ac:picMk id="4" creationId="{83E489D6-63A8-2073-FEC9-4388D634DE85}"/>
          </ac:picMkLst>
        </pc:picChg>
        <pc:picChg chg="add mod">
          <ac:chgData name="Lau Bertholdt" userId="7432b2294d15cbbf" providerId="LiveId" clId="{CE34A38E-CFF2-48EC-8286-C97BDDE4E0D2}" dt="2025-11-25T09:36:19.075" v="1403"/>
          <ac:picMkLst>
            <pc:docMk/>
            <pc:sldMk cId="3923911052" sldId="782"/>
            <ac:picMk id="5" creationId="{4256D1C0-60EF-E615-7CB1-5D526E755577}"/>
          </ac:picMkLst>
        </pc:picChg>
      </pc:sldChg>
      <pc:sldChg chg="addSp delSp modSp mod delAnim modAnim">
        <pc:chgData name="Lau Bertholdt" userId="7432b2294d15cbbf" providerId="LiveId" clId="{CE34A38E-CFF2-48EC-8286-C97BDDE4E0D2}" dt="2025-11-25T09:46:59.307" v="1484"/>
        <pc:sldMkLst>
          <pc:docMk/>
          <pc:sldMk cId="1697507464" sldId="784"/>
        </pc:sldMkLst>
        <pc:picChg chg="add mod ord">
          <ac:chgData name="Lau Bertholdt" userId="7432b2294d15cbbf" providerId="LiveId" clId="{CE34A38E-CFF2-48EC-8286-C97BDDE4E0D2}" dt="2025-11-25T09:45:34.664" v="1464" actId="167"/>
          <ac:picMkLst>
            <pc:docMk/>
            <pc:sldMk cId="1697507464" sldId="784"/>
            <ac:picMk id="3" creationId="{22F4A99E-AA38-003D-5713-0C3EE4548549}"/>
          </ac:picMkLst>
        </pc:picChg>
        <pc:picChg chg="del">
          <ac:chgData name="Lau Bertholdt" userId="7432b2294d15cbbf" providerId="LiveId" clId="{CE34A38E-CFF2-48EC-8286-C97BDDE4E0D2}" dt="2025-11-25T09:45:18.507" v="1461" actId="478"/>
          <ac:picMkLst>
            <pc:docMk/>
            <pc:sldMk cId="1697507464" sldId="784"/>
            <ac:picMk id="4" creationId="{A5AC9037-D1E3-D69F-A826-D263670E51A5}"/>
          </ac:picMkLst>
        </pc:picChg>
      </pc:sldChg>
      <pc:sldChg chg="addSp delSp modSp mod delAnim modAnim">
        <pc:chgData name="Lau Bertholdt" userId="7432b2294d15cbbf" providerId="LiveId" clId="{CE34A38E-CFF2-48EC-8286-C97BDDE4E0D2}" dt="2025-11-25T09:41:59.380" v="1431"/>
        <pc:sldMkLst>
          <pc:docMk/>
          <pc:sldMk cId="123483217" sldId="785"/>
        </pc:sldMkLst>
        <pc:picChg chg="add mod ord">
          <ac:chgData name="Lau Bertholdt" userId="7432b2294d15cbbf" providerId="LiveId" clId="{CE34A38E-CFF2-48EC-8286-C97BDDE4E0D2}" dt="2025-11-25T09:41:23.460" v="1425" actId="167"/>
          <ac:picMkLst>
            <pc:docMk/>
            <pc:sldMk cId="123483217" sldId="785"/>
            <ac:picMk id="3" creationId="{E5E4A72E-B25A-3ECE-D905-72596679C7DF}"/>
          </ac:picMkLst>
        </pc:picChg>
        <pc:picChg chg="del">
          <ac:chgData name="Lau Bertholdt" userId="7432b2294d15cbbf" providerId="LiveId" clId="{CE34A38E-CFF2-48EC-8286-C97BDDE4E0D2}" dt="2025-11-25T09:40:56.139" v="1422" actId="478"/>
          <ac:picMkLst>
            <pc:docMk/>
            <pc:sldMk cId="123483217" sldId="785"/>
            <ac:picMk id="7" creationId="{4235A201-26E4-5A1B-857C-89D99F2D3231}"/>
          </ac:picMkLst>
        </pc:picChg>
      </pc:sldChg>
      <pc:sldChg chg="addSp delSp modSp mod delAnim modAnim">
        <pc:chgData name="Lau Bertholdt" userId="7432b2294d15cbbf" providerId="LiveId" clId="{CE34A38E-CFF2-48EC-8286-C97BDDE4E0D2}" dt="2025-11-25T09:44:01.919" v="1451"/>
        <pc:sldMkLst>
          <pc:docMk/>
          <pc:sldMk cId="1434599462" sldId="786"/>
        </pc:sldMkLst>
        <pc:picChg chg="del">
          <ac:chgData name="Lau Bertholdt" userId="7432b2294d15cbbf" providerId="LiveId" clId="{CE34A38E-CFF2-48EC-8286-C97BDDE4E0D2}" dt="2025-11-25T09:42:41.960" v="1434" actId="478"/>
          <ac:picMkLst>
            <pc:docMk/>
            <pc:sldMk cId="1434599462" sldId="786"/>
            <ac:picMk id="3" creationId="{08325EC9-2E76-B53C-BE4D-7FF6CBFBBB08}"/>
          </ac:picMkLst>
        </pc:picChg>
        <pc:picChg chg="add mod ord">
          <ac:chgData name="Lau Bertholdt" userId="7432b2294d15cbbf" providerId="LiveId" clId="{CE34A38E-CFF2-48EC-8286-C97BDDE4E0D2}" dt="2025-11-25T09:42:59.075" v="1437" actId="167"/>
          <ac:picMkLst>
            <pc:docMk/>
            <pc:sldMk cId="1434599462" sldId="786"/>
            <ac:picMk id="4" creationId="{0D7FB8C5-F4AE-4B8C-7951-8333FDAC600F}"/>
          </ac:picMkLst>
        </pc:picChg>
      </pc:sldChg>
      <pc:sldChg chg="addSp delSp modSp mod delAnim modAnim">
        <pc:chgData name="Lau Bertholdt" userId="7432b2294d15cbbf" providerId="LiveId" clId="{CE34A38E-CFF2-48EC-8286-C97BDDE4E0D2}" dt="2025-11-25T09:45:11.440" v="1460"/>
        <pc:sldMkLst>
          <pc:docMk/>
          <pc:sldMk cId="1648772381" sldId="787"/>
        </pc:sldMkLst>
        <pc:picChg chg="del mod">
          <ac:chgData name="Lau Bertholdt" userId="7432b2294d15cbbf" providerId="LiveId" clId="{CE34A38E-CFF2-48EC-8286-C97BDDE4E0D2}" dt="2025-11-25T09:44:16.340" v="1453" actId="478"/>
          <ac:picMkLst>
            <pc:docMk/>
            <pc:sldMk cId="1648772381" sldId="787"/>
            <ac:picMk id="3" creationId="{8FCF8281-234A-67ED-2686-BB4538BE165A}"/>
          </ac:picMkLst>
        </pc:picChg>
        <pc:picChg chg="add mod ord">
          <ac:chgData name="Lau Bertholdt" userId="7432b2294d15cbbf" providerId="LiveId" clId="{CE34A38E-CFF2-48EC-8286-C97BDDE4E0D2}" dt="2025-11-25T09:44:33.415" v="1456" actId="167"/>
          <ac:picMkLst>
            <pc:docMk/>
            <pc:sldMk cId="1648772381" sldId="787"/>
            <ac:picMk id="4" creationId="{FFC760E0-AD96-0B49-560D-8297BB61BCA1}"/>
          </ac:picMkLst>
        </pc:picChg>
      </pc:sldChg>
      <pc:sldChg chg="addSp delSp modSp mod modTransition addAnim delAnim modAnim">
        <pc:chgData name="Lau Bertholdt" userId="7432b2294d15cbbf" providerId="LiveId" clId="{CE34A38E-CFF2-48EC-8286-C97BDDE4E0D2}" dt="2025-11-25T09:54:58.572" v="1528" actId="14100"/>
        <pc:sldMkLst>
          <pc:docMk/>
          <pc:sldMk cId="1819275034" sldId="788"/>
        </pc:sldMkLst>
        <pc:spChg chg="add del mod">
          <ac:chgData name="Lau Bertholdt" userId="7432b2294d15cbbf" providerId="LiveId" clId="{CE34A38E-CFF2-48EC-8286-C97BDDE4E0D2}" dt="2025-11-25T09:54:58.572" v="1528" actId="14100"/>
          <ac:spMkLst>
            <pc:docMk/>
            <pc:sldMk cId="1819275034" sldId="788"/>
            <ac:spMk id="2" creationId="{5FEA8D0B-2454-4683-9659-C919EE8ABE55}"/>
          </ac:spMkLst>
        </pc:spChg>
        <pc:spChg chg="add del mod">
          <ac:chgData name="Lau Bertholdt" userId="7432b2294d15cbbf" providerId="LiveId" clId="{CE34A38E-CFF2-48EC-8286-C97BDDE4E0D2}" dt="2025-11-25T09:53:21.336" v="1520" actId="478"/>
          <ac:spMkLst>
            <pc:docMk/>
            <pc:sldMk cId="1819275034" sldId="788"/>
            <ac:spMk id="6" creationId="{E9881D22-991F-9D0A-BD61-A08F31E155DE}"/>
          </ac:spMkLst>
        </pc:spChg>
        <pc:spChg chg="add mod">
          <ac:chgData name="Lau Bertholdt" userId="7432b2294d15cbbf" providerId="LiveId" clId="{CE34A38E-CFF2-48EC-8286-C97BDDE4E0D2}" dt="2025-11-25T09:53:21.034" v="1519"/>
          <ac:spMkLst>
            <pc:docMk/>
            <pc:sldMk cId="1819275034" sldId="788"/>
            <ac:spMk id="7" creationId="{82F1183E-07ED-EEB9-0DCF-F4B5C9721659}"/>
          </ac:spMkLst>
        </pc:spChg>
        <pc:picChg chg="add mod ord">
          <ac:chgData name="Lau Bertholdt" userId="7432b2294d15cbbf" providerId="LiveId" clId="{CE34A38E-CFF2-48EC-8286-C97BDDE4E0D2}" dt="2025-11-25T09:47:27.884" v="1488" actId="167"/>
          <ac:picMkLst>
            <pc:docMk/>
            <pc:sldMk cId="1819275034" sldId="788"/>
            <ac:picMk id="3" creationId="{E2943BFD-5945-E87D-FAE4-EEEBF3897974}"/>
          </ac:picMkLst>
        </pc:picChg>
        <pc:picChg chg="del">
          <ac:chgData name="Lau Bertholdt" userId="7432b2294d15cbbf" providerId="LiveId" clId="{CE34A38E-CFF2-48EC-8286-C97BDDE4E0D2}" dt="2025-11-25T09:47:09.889" v="1485" actId="478"/>
          <ac:picMkLst>
            <pc:docMk/>
            <pc:sldMk cId="1819275034" sldId="788"/>
            <ac:picMk id="5" creationId="{773DF46F-87B0-BF8C-4F33-23353261E18C}"/>
          </ac:picMkLst>
        </pc:picChg>
      </pc:sldChg>
      <pc:sldChg chg="addSp delSp modSp mod delAnim modAnim">
        <pc:chgData name="Lau Bertholdt" userId="7432b2294d15cbbf" providerId="LiveId" clId="{CE34A38E-CFF2-48EC-8286-C97BDDE4E0D2}" dt="2025-11-25T09:54:53.371" v="1527" actId="14100"/>
        <pc:sldMkLst>
          <pc:docMk/>
          <pc:sldMk cId="1276957613" sldId="789"/>
        </pc:sldMkLst>
        <pc:spChg chg="mod">
          <ac:chgData name="Lau Bertholdt" userId="7432b2294d15cbbf" providerId="LiveId" clId="{CE34A38E-CFF2-48EC-8286-C97BDDE4E0D2}" dt="2025-11-25T09:54:53.371" v="1527" actId="14100"/>
          <ac:spMkLst>
            <pc:docMk/>
            <pc:sldMk cId="1276957613" sldId="789"/>
            <ac:spMk id="2" creationId="{5FEA8D0B-2454-4683-9659-C919EE8ABE55}"/>
          </ac:spMkLst>
        </pc:spChg>
        <pc:picChg chg="add mod ord">
          <ac:chgData name="Lau Bertholdt" userId="7432b2294d15cbbf" providerId="LiveId" clId="{CE34A38E-CFF2-48EC-8286-C97BDDE4E0D2}" dt="2025-11-25T09:54:16.546" v="1525" actId="167"/>
          <ac:picMkLst>
            <pc:docMk/>
            <pc:sldMk cId="1276957613" sldId="789"/>
            <ac:picMk id="3" creationId="{37DEE5D5-C94D-B626-CBC1-1F1F02F2D9C9}"/>
          </ac:picMkLst>
        </pc:picChg>
        <pc:picChg chg="del">
          <ac:chgData name="Lau Bertholdt" userId="7432b2294d15cbbf" providerId="LiveId" clId="{CE34A38E-CFF2-48EC-8286-C97BDDE4E0D2}" dt="2025-11-25T09:54:01.637" v="1522" actId="478"/>
          <ac:picMkLst>
            <pc:docMk/>
            <pc:sldMk cId="1276957613" sldId="789"/>
            <ac:picMk id="4" creationId="{D6C620E3-7CE5-3DC4-8485-7DE1777487E4}"/>
          </ac:picMkLst>
        </pc:picChg>
      </pc:sldChg>
      <pc:sldChg chg="addSp modSp mod addAnim delAnim modAnim">
        <pc:chgData name="Lau Bertholdt" userId="7432b2294d15cbbf" providerId="LiveId" clId="{CE34A38E-CFF2-48EC-8286-C97BDDE4E0D2}" dt="2025-11-25T11:50:14.195" v="1877"/>
        <pc:sldMkLst>
          <pc:docMk/>
          <pc:sldMk cId="731882267" sldId="793"/>
        </pc:sldMkLst>
        <pc:spChg chg="mod">
          <ac:chgData name="Lau Bertholdt" userId="7432b2294d15cbbf" providerId="LiveId" clId="{CE34A38E-CFF2-48EC-8286-C97BDDE4E0D2}" dt="2025-11-25T11:48:20.654" v="1865" actId="14100"/>
          <ac:spMkLst>
            <pc:docMk/>
            <pc:sldMk cId="731882267" sldId="793"/>
            <ac:spMk id="6" creationId="{D2BFA927-AF43-C8E0-06FE-CCE339093D9E}"/>
          </ac:spMkLst>
        </pc:spChg>
        <pc:picChg chg="add mod">
          <ac:chgData name="Lau Bertholdt" userId="7432b2294d15cbbf" providerId="LiveId" clId="{CE34A38E-CFF2-48EC-8286-C97BDDE4E0D2}" dt="2025-11-25T11:47:51.551" v="1825" actId="1076"/>
          <ac:picMkLst>
            <pc:docMk/>
            <pc:sldMk cId="731882267" sldId="793"/>
            <ac:picMk id="8" creationId="{53142394-6222-75C2-9816-B63D05454082}"/>
          </ac:picMkLst>
        </pc:picChg>
        <pc:picChg chg="mod">
          <ac:chgData name="Lau Bertholdt" userId="7432b2294d15cbbf" providerId="LiveId" clId="{CE34A38E-CFF2-48EC-8286-C97BDDE4E0D2}" dt="2025-11-25T11:48:00.894" v="1827" actId="1076"/>
          <ac:picMkLst>
            <pc:docMk/>
            <pc:sldMk cId="731882267" sldId="793"/>
            <ac:picMk id="11" creationId="{066DE059-8D15-AE48-0F48-EA82559CD065}"/>
          </ac:picMkLst>
        </pc:picChg>
      </pc:sldChg>
      <pc:sldChg chg="modSp mod">
        <pc:chgData name="Lau Bertholdt" userId="7432b2294d15cbbf" providerId="LiveId" clId="{CE34A38E-CFF2-48EC-8286-C97BDDE4E0D2}" dt="2025-11-25T13:50:21.607" v="1885" actId="14100"/>
        <pc:sldMkLst>
          <pc:docMk/>
          <pc:sldMk cId="1859580382" sldId="804"/>
        </pc:sldMkLst>
        <pc:spChg chg="mod">
          <ac:chgData name="Lau Bertholdt" userId="7432b2294d15cbbf" providerId="LiveId" clId="{CE34A38E-CFF2-48EC-8286-C97BDDE4E0D2}" dt="2025-11-25T13:50:21.607" v="1885" actId="14100"/>
          <ac:spMkLst>
            <pc:docMk/>
            <pc:sldMk cId="1859580382" sldId="804"/>
            <ac:spMk id="3" creationId="{4F77EA61-E2F6-D6C9-CA25-53AD8EE17DC2}"/>
          </ac:spMkLst>
        </pc:spChg>
      </pc:sldChg>
      <pc:sldChg chg="add">
        <pc:chgData name="Lau Bertholdt" userId="7432b2294d15cbbf" providerId="LiveId" clId="{CE34A38E-CFF2-48EC-8286-C97BDDE4E0D2}" dt="2025-11-13T11:45:38.827" v="14"/>
        <pc:sldMkLst>
          <pc:docMk/>
          <pc:sldMk cId="1696357552" sldId="807"/>
        </pc:sldMkLst>
      </pc:sldChg>
      <pc:sldChg chg="add">
        <pc:chgData name="Lau Bertholdt" userId="7432b2294d15cbbf" providerId="LiveId" clId="{CE34A38E-CFF2-48EC-8286-C97BDDE4E0D2}" dt="2025-11-13T11:45:38.827" v="14"/>
        <pc:sldMkLst>
          <pc:docMk/>
          <pc:sldMk cId="2938070480" sldId="809"/>
        </pc:sldMkLst>
      </pc:sldChg>
      <pc:sldChg chg="add">
        <pc:chgData name="Lau Bertholdt" userId="7432b2294d15cbbf" providerId="LiveId" clId="{CE34A38E-CFF2-48EC-8286-C97BDDE4E0D2}" dt="2025-11-13T11:45:38.827" v="14"/>
        <pc:sldMkLst>
          <pc:docMk/>
          <pc:sldMk cId="364048613" sldId="810"/>
        </pc:sldMkLst>
      </pc:sldChg>
      <pc:sldChg chg="add">
        <pc:chgData name="Lau Bertholdt" userId="7432b2294d15cbbf" providerId="LiveId" clId="{CE34A38E-CFF2-48EC-8286-C97BDDE4E0D2}" dt="2025-11-13T11:45:38.827" v="14"/>
        <pc:sldMkLst>
          <pc:docMk/>
          <pc:sldMk cId="2672422887" sldId="811"/>
        </pc:sldMkLst>
      </pc:sldChg>
      <pc:sldChg chg="add">
        <pc:chgData name="Lau Bertholdt" userId="7432b2294d15cbbf" providerId="LiveId" clId="{CE34A38E-CFF2-48EC-8286-C97BDDE4E0D2}" dt="2025-11-13T11:45:38.827" v="14"/>
        <pc:sldMkLst>
          <pc:docMk/>
          <pc:sldMk cId="1564344601" sldId="812"/>
        </pc:sldMkLst>
      </pc:sldChg>
      <pc:sldChg chg="add">
        <pc:chgData name="Lau Bertholdt" userId="7432b2294d15cbbf" providerId="LiveId" clId="{CE34A38E-CFF2-48EC-8286-C97BDDE4E0D2}" dt="2025-11-13T11:45:38.827" v="14"/>
        <pc:sldMkLst>
          <pc:docMk/>
          <pc:sldMk cId="3972853346" sldId="813"/>
        </pc:sldMkLst>
      </pc:sldChg>
      <pc:sldChg chg="add">
        <pc:chgData name="Lau Bertholdt" userId="7432b2294d15cbbf" providerId="LiveId" clId="{CE34A38E-CFF2-48EC-8286-C97BDDE4E0D2}" dt="2025-11-13T11:45:38.827" v="14"/>
        <pc:sldMkLst>
          <pc:docMk/>
          <pc:sldMk cId="1154881694" sldId="814"/>
        </pc:sldMkLst>
      </pc:sldChg>
      <pc:sldChg chg="add">
        <pc:chgData name="Lau Bertholdt" userId="7432b2294d15cbbf" providerId="LiveId" clId="{CE34A38E-CFF2-48EC-8286-C97BDDE4E0D2}" dt="2025-11-13T11:45:38.827" v="14"/>
        <pc:sldMkLst>
          <pc:docMk/>
          <pc:sldMk cId="3821028937" sldId="816"/>
        </pc:sldMkLst>
      </pc:sldChg>
      <pc:sldChg chg="add">
        <pc:chgData name="Lau Bertholdt" userId="7432b2294d15cbbf" providerId="LiveId" clId="{CE34A38E-CFF2-48EC-8286-C97BDDE4E0D2}" dt="2025-11-13T11:45:38.827" v="14"/>
        <pc:sldMkLst>
          <pc:docMk/>
          <pc:sldMk cId="833794150" sldId="817"/>
        </pc:sldMkLst>
      </pc:sldChg>
      <pc:sldChg chg="add">
        <pc:chgData name="Lau Bertholdt" userId="7432b2294d15cbbf" providerId="LiveId" clId="{CE34A38E-CFF2-48EC-8286-C97BDDE4E0D2}" dt="2025-11-13T11:45:38.827" v="14"/>
        <pc:sldMkLst>
          <pc:docMk/>
          <pc:sldMk cId="1186936926" sldId="818"/>
        </pc:sldMkLst>
      </pc:sldChg>
      <pc:sldChg chg="add">
        <pc:chgData name="Lau Bertholdt" userId="7432b2294d15cbbf" providerId="LiveId" clId="{CE34A38E-CFF2-48EC-8286-C97BDDE4E0D2}" dt="2025-11-13T11:45:38.827" v="14"/>
        <pc:sldMkLst>
          <pc:docMk/>
          <pc:sldMk cId="3027540098" sldId="819"/>
        </pc:sldMkLst>
      </pc:sldChg>
      <pc:sldChg chg="add">
        <pc:chgData name="Lau Bertholdt" userId="7432b2294d15cbbf" providerId="LiveId" clId="{CE34A38E-CFF2-48EC-8286-C97BDDE4E0D2}" dt="2025-11-13T11:45:38.827" v="14"/>
        <pc:sldMkLst>
          <pc:docMk/>
          <pc:sldMk cId="2706071553" sldId="821"/>
        </pc:sldMkLst>
      </pc:sldChg>
      <pc:sldChg chg="modSp add mod modAnim">
        <pc:chgData name="Lau Bertholdt" userId="7432b2294d15cbbf" providerId="LiveId" clId="{CE34A38E-CFF2-48EC-8286-C97BDDE4E0D2}" dt="2025-11-25T11:30:00.187" v="1571" actId="1076"/>
        <pc:sldMkLst>
          <pc:docMk/>
          <pc:sldMk cId="4122114228" sldId="822"/>
        </pc:sldMkLst>
        <pc:spChg chg="mod">
          <ac:chgData name="Lau Bertholdt" userId="7432b2294d15cbbf" providerId="LiveId" clId="{CE34A38E-CFF2-48EC-8286-C97BDDE4E0D2}" dt="2025-11-25T11:29:16.222" v="1566" actId="14100"/>
          <ac:spMkLst>
            <pc:docMk/>
            <pc:sldMk cId="4122114228" sldId="822"/>
            <ac:spMk id="7" creationId="{4E625C07-FB78-313A-6E3F-5BBE5268722F}"/>
          </ac:spMkLst>
        </pc:spChg>
        <pc:spChg chg="mod">
          <ac:chgData name="Lau Bertholdt" userId="7432b2294d15cbbf" providerId="LiveId" clId="{CE34A38E-CFF2-48EC-8286-C97BDDE4E0D2}" dt="2025-11-25T11:30:00.187" v="1571" actId="1076"/>
          <ac:spMkLst>
            <pc:docMk/>
            <pc:sldMk cId="4122114228" sldId="822"/>
            <ac:spMk id="8" creationId="{3B9A6055-144F-AA6E-1F1C-97DD964A77A5}"/>
          </ac:spMkLst>
        </pc:spChg>
      </pc:sldChg>
      <pc:sldChg chg="add">
        <pc:chgData name="Lau Bertholdt" userId="7432b2294d15cbbf" providerId="LiveId" clId="{CE34A38E-CFF2-48EC-8286-C97BDDE4E0D2}" dt="2025-11-13T11:45:38.827" v="14"/>
        <pc:sldMkLst>
          <pc:docMk/>
          <pc:sldMk cId="2547490748" sldId="823"/>
        </pc:sldMkLst>
      </pc:sldChg>
      <pc:sldChg chg="addSp delSp modSp add mod ord modTransition">
        <pc:chgData name="Lau Bertholdt" userId="7432b2294d15cbbf" providerId="LiveId" clId="{CE34A38E-CFF2-48EC-8286-C97BDDE4E0D2}" dt="2025-11-25T11:43:13.530" v="1675" actId="5793"/>
        <pc:sldMkLst>
          <pc:docMk/>
          <pc:sldMk cId="200233472" sldId="824"/>
        </pc:sldMkLst>
        <pc:spChg chg="add del mod">
          <ac:chgData name="Lau Bertholdt" userId="7432b2294d15cbbf" providerId="LiveId" clId="{CE34A38E-CFF2-48EC-8286-C97BDDE4E0D2}" dt="2025-11-25T11:42:38.813" v="1635" actId="14100"/>
          <ac:spMkLst>
            <pc:docMk/>
            <pc:sldMk cId="200233472" sldId="824"/>
            <ac:spMk id="2" creationId="{96DB08F6-43F5-37AE-2006-88F149A67B9B}"/>
          </ac:spMkLst>
        </pc:spChg>
        <pc:spChg chg="add del mod">
          <ac:chgData name="Lau Bertholdt" userId="7432b2294d15cbbf" providerId="LiveId" clId="{CE34A38E-CFF2-48EC-8286-C97BDDE4E0D2}" dt="2025-11-25T11:37:48.491" v="1598"/>
          <ac:spMkLst>
            <pc:docMk/>
            <pc:sldMk cId="200233472" sldId="824"/>
            <ac:spMk id="6" creationId="{1CAB2A15-8149-5F81-0984-33D61900C016}"/>
          </ac:spMkLst>
        </pc:spChg>
        <pc:spChg chg="add del mod">
          <ac:chgData name="Lau Bertholdt" userId="7432b2294d15cbbf" providerId="LiveId" clId="{CE34A38E-CFF2-48EC-8286-C97BDDE4E0D2}" dt="2025-11-25T11:38:46.560" v="1602"/>
          <ac:spMkLst>
            <pc:docMk/>
            <pc:sldMk cId="200233472" sldId="824"/>
            <ac:spMk id="7" creationId="{A00ABACC-0C34-DDC1-6091-AAAA89E1EA29}"/>
          </ac:spMkLst>
        </pc:spChg>
        <pc:spChg chg="add del mod">
          <ac:chgData name="Lau Bertholdt" userId="7432b2294d15cbbf" providerId="LiveId" clId="{CE34A38E-CFF2-48EC-8286-C97BDDE4E0D2}" dt="2025-11-25T11:39:28.927" v="1605" actId="931"/>
          <ac:spMkLst>
            <pc:docMk/>
            <pc:sldMk cId="200233472" sldId="824"/>
            <ac:spMk id="11" creationId="{385D681C-70F4-E357-B791-448093923550}"/>
          </ac:spMkLst>
        </pc:spChg>
        <pc:spChg chg="add del mod">
          <ac:chgData name="Lau Bertholdt" userId="7432b2294d15cbbf" providerId="LiveId" clId="{CE34A38E-CFF2-48EC-8286-C97BDDE4E0D2}" dt="2025-11-25T11:40:12.979" v="1607" actId="478"/>
          <ac:spMkLst>
            <pc:docMk/>
            <pc:sldMk cId="200233472" sldId="824"/>
            <ac:spMk id="14" creationId="{36399850-D78A-EDC7-734C-B9E3357AB8E4}"/>
          </ac:spMkLst>
        </pc:spChg>
        <pc:spChg chg="add del mod">
          <ac:chgData name="Lau Bertholdt" userId="7432b2294d15cbbf" providerId="LiveId" clId="{CE34A38E-CFF2-48EC-8286-C97BDDE4E0D2}" dt="2025-11-25T11:40:16.145" v="1609" actId="21"/>
          <ac:spMkLst>
            <pc:docMk/>
            <pc:sldMk cId="200233472" sldId="824"/>
            <ac:spMk id="17" creationId="{A37D70F7-1A99-51DD-A94C-FC80261FD030}"/>
          </ac:spMkLst>
        </pc:spChg>
        <pc:spChg chg="add mod">
          <ac:chgData name="Lau Bertholdt" userId="7432b2294d15cbbf" providerId="LiveId" clId="{CE34A38E-CFF2-48EC-8286-C97BDDE4E0D2}" dt="2025-11-25T11:43:13.530" v="1675" actId="5793"/>
          <ac:spMkLst>
            <pc:docMk/>
            <pc:sldMk cId="200233472" sldId="824"/>
            <ac:spMk id="19" creationId="{52C306F3-28C1-DEC8-9A33-42975172D401}"/>
          </ac:spMkLst>
        </pc:spChg>
        <pc:spChg chg="add del mod">
          <ac:chgData name="Lau Bertholdt" userId="7432b2294d15cbbf" providerId="LiveId" clId="{CE34A38E-CFF2-48EC-8286-C97BDDE4E0D2}" dt="2025-11-25T11:40:20.710" v="1612" actId="21"/>
          <ac:spMkLst>
            <pc:docMk/>
            <pc:sldMk cId="200233472" sldId="824"/>
            <ac:spMk id="21" creationId="{A37D70F7-1A99-51DD-A94C-FC80261FD030}"/>
          </ac:spMkLst>
        </pc:spChg>
        <pc:spChg chg="add del mod">
          <ac:chgData name="Lau Bertholdt" userId="7432b2294d15cbbf" providerId="LiveId" clId="{CE34A38E-CFF2-48EC-8286-C97BDDE4E0D2}" dt="2025-11-25T11:41:06.464" v="1621" actId="21"/>
          <ac:spMkLst>
            <pc:docMk/>
            <pc:sldMk cId="200233472" sldId="824"/>
            <ac:spMk id="23" creationId="{E945AAE1-927A-6F5E-5A46-86C5B9F828D8}"/>
          </ac:spMkLst>
        </pc:spChg>
        <pc:spChg chg="add del mod">
          <ac:chgData name="Lau Bertholdt" userId="7432b2294d15cbbf" providerId="LiveId" clId="{CE34A38E-CFF2-48EC-8286-C97BDDE4E0D2}" dt="2025-11-25T11:42:13.819" v="1628" actId="478"/>
          <ac:spMkLst>
            <pc:docMk/>
            <pc:sldMk cId="200233472" sldId="824"/>
            <ac:spMk id="25" creationId="{E945AAE1-927A-6F5E-5A46-86C5B9F828D8}"/>
          </ac:spMkLst>
        </pc:spChg>
        <pc:picChg chg="add del mod">
          <ac:chgData name="Lau Bertholdt" userId="7432b2294d15cbbf" providerId="LiveId" clId="{CE34A38E-CFF2-48EC-8286-C97BDDE4E0D2}" dt="2025-11-25T11:38:02.278" v="1601" actId="478"/>
          <ac:picMkLst>
            <pc:docMk/>
            <pc:sldMk cId="200233472" sldId="824"/>
            <ac:picMk id="4" creationId="{F5FE60EE-F308-8C98-EE9D-C859DD9E4849}"/>
          </ac:picMkLst>
        </pc:picChg>
        <pc:picChg chg="add del mod">
          <ac:chgData name="Lau Bertholdt" userId="7432b2294d15cbbf" providerId="LiveId" clId="{CE34A38E-CFF2-48EC-8286-C97BDDE4E0D2}" dt="2025-11-25T11:38:55.649" v="1604" actId="478"/>
          <ac:picMkLst>
            <pc:docMk/>
            <pc:sldMk cId="200233472" sldId="824"/>
            <ac:picMk id="9" creationId="{1976E542-0F22-B0C4-FDA8-1B4BEBC317BF}"/>
          </ac:picMkLst>
        </pc:picChg>
        <pc:picChg chg="add del mod">
          <ac:chgData name="Lau Bertholdt" userId="7432b2294d15cbbf" providerId="LiveId" clId="{CE34A38E-CFF2-48EC-8286-C97BDDE4E0D2}" dt="2025-11-25T11:40:12.979" v="1607" actId="478"/>
          <ac:picMkLst>
            <pc:docMk/>
            <pc:sldMk cId="200233472" sldId="824"/>
            <ac:picMk id="13" creationId="{3C773A9E-A4C4-11B9-689E-2E476A04B570}"/>
          </ac:picMkLst>
        </pc:picChg>
        <pc:picChg chg="add del mod">
          <ac:chgData name="Lau Bertholdt" userId="7432b2294d15cbbf" providerId="LiveId" clId="{CE34A38E-CFF2-48EC-8286-C97BDDE4E0D2}" dt="2025-11-25T11:40:16.145" v="1609" actId="21"/>
          <ac:picMkLst>
            <pc:docMk/>
            <pc:sldMk cId="200233472" sldId="824"/>
            <ac:picMk id="16" creationId="{47D4F454-5050-25FB-676E-50FEDE5475E4}"/>
          </ac:picMkLst>
        </pc:picChg>
        <pc:picChg chg="add del mod">
          <ac:chgData name="Lau Bertholdt" userId="7432b2294d15cbbf" providerId="LiveId" clId="{CE34A38E-CFF2-48EC-8286-C97BDDE4E0D2}" dt="2025-11-25T11:40:20.710" v="1612" actId="21"/>
          <ac:picMkLst>
            <pc:docMk/>
            <pc:sldMk cId="200233472" sldId="824"/>
            <ac:picMk id="20" creationId="{47D4F454-5050-25FB-676E-50FEDE5475E4}"/>
          </ac:picMkLst>
        </pc:picChg>
        <pc:picChg chg="add del mod">
          <ac:chgData name="Lau Bertholdt" userId="7432b2294d15cbbf" providerId="LiveId" clId="{CE34A38E-CFF2-48EC-8286-C97BDDE4E0D2}" dt="2025-11-25T11:41:06.464" v="1621" actId="21"/>
          <ac:picMkLst>
            <pc:docMk/>
            <pc:sldMk cId="200233472" sldId="824"/>
            <ac:picMk id="22" creationId="{09A2C19F-9D81-21AD-AD0B-A44251638E1B}"/>
          </ac:picMkLst>
        </pc:picChg>
        <pc:picChg chg="add mod">
          <ac:chgData name="Lau Bertholdt" userId="7432b2294d15cbbf" providerId="LiveId" clId="{CE34A38E-CFF2-48EC-8286-C97BDDE4E0D2}" dt="2025-11-25T11:42:42.154" v="1636" actId="1076"/>
          <ac:picMkLst>
            <pc:docMk/>
            <pc:sldMk cId="200233472" sldId="824"/>
            <ac:picMk id="24" creationId="{09A2C19F-9D81-21AD-AD0B-A44251638E1B}"/>
          </ac:picMkLst>
        </pc:picChg>
        <pc:picChg chg="add del mod">
          <ac:chgData name="Lau Bertholdt" userId="7432b2294d15cbbf" providerId="LiveId" clId="{CE34A38E-CFF2-48EC-8286-C97BDDE4E0D2}" dt="2025-11-25T11:41:28.485" v="1624" actId="34307"/>
          <ac:picMkLst>
            <pc:docMk/>
            <pc:sldMk cId="200233472" sldId="824"/>
            <ac:picMk id="26" creationId="{C29F71A0-7FBA-644A-C6A9-39DABB5F657C}"/>
          </ac:picMkLst>
        </pc:picChg>
      </pc:sldChg>
      <pc:sldChg chg="modSp add mod">
        <pc:chgData name="Lau Bertholdt" userId="7432b2294d15cbbf" providerId="LiveId" clId="{CE34A38E-CFF2-48EC-8286-C97BDDE4E0D2}" dt="2025-11-25T11:46:53.179" v="1816" actId="179"/>
        <pc:sldMkLst>
          <pc:docMk/>
          <pc:sldMk cId="2272507385" sldId="825"/>
        </pc:sldMkLst>
        <pc:spChg chg="mod">
          <ac:chgData name="Lau Bertholdt" userId="7432b2294d15cbbf" providerId="LiveId" clId="{CE34A38E-CFF2-48EC-8286-C97BDDE4E0D2}" dt="2025-11-25T11:46:53.179" v="1816" actId="179"/>
          <ac:spMkLst>
            <pc:docMk/>
            <pc:sldMk cId="2272507385" sldId="825"/>
            <ac:spMk id="6" creationId="{49289FE8-78E7-D237-5AAA-A41B7D929B1D}"/>
          </ac:spMkLst>
        </pc:spChg>
      </pc:sldChg>
      <pc:sldChg chg="addSp modSp add del mod">
        <pc:chgData name="Lau Bertholdt" userId="7432b2294d15cbbf" providerId="LiveId" clId="{CE34A38E-CFF2-48EC-8286-C97BDDE4E0D2}" dt="2025-11-25T11:43:16.280" v="1676" actId="47"/>
        <pc:sldMkLst>
          <pc:docMk/>
          <pc:sldMk cId="421261685" sldId="826"/>
        </pc:sldMkLst>
        <pc:spChg chg="add mod">
          <ac:chgData name="Lau Bertholdt" userId="7432b2294d15cbbf" providerId="LiveId" clId="{CE34A38E-CFF2-48EC-8286-C97BDDE4E0D2}" dt="2025-11-25T11:40:26.907" v="1614"/>
          <ac:spMkLst>
            <pc:docMk/>
            <pc:sldMk cId="421261685" sldId="826"/>
            <ac:spMk id="21" creationId="{A37D70F7-1A99-51DD-A94C-FC80261FD030}"/>
          </ac:spMkLst>
        </pc:spChg>
        <pc:picChg chg="add mod">
          <ac:chgData name="Lau Bertholdt" userId="7432b2294d15cbbf" providerId="LiveId" clId="{CE34A38E-CFF2-48EC-8286-C97BDDE4E0D2}" dt="2025-11-25T11:40:30.080" v="1616" actId="962"/>
          <ac:picMkLst>
            <pc:docMk/>
            <pc:sldMk cId="421261685" sldId="826"/>
            <ac:picMk id="20" creationId="{47D4F454-5050-25FB-676E-50FEDE5475E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Fira Sans" panose="020B05030500000200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18781-FBF9-354C-A025-C49C596164BA}" type="datetimeFigureOut">
              <a:rPr lang="en-US" smtClean="0">
                <a:latin typeface="Fira Sans" panose="020B0503050000020004" pitchFamily="34" charset="0"/>
              </a:rPr>
              <a:t>11/26/2025</a:t>
            </a:fld>
            <a:endParaRPr lang="en-US" dirty="0">
              <a:latin typeface="Fira Sans" panose="020B05030500000200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Fira Sans" panose="020B05030500000200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4EF74-8826-BD43-B880-7A8566D08AFF}" type="slidenum">
              <a:rPr lang="en-US" smtClean="0">
                <a:latin typeface="Fira Sans" panose="020B0503050000020004" pitchFamily="34" charset="0"/>
              </a:rPr>
              <a:t>‹nr.›</a:t>
            </a:fld>
            <a:endParaRPr lang="en-US" dirty="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4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Fira Sans" panose="020B05030500000200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Fira Sans" panose="020B0503050000020004" pitchFamily="34" charset="0"/>
              </a:defRPr>
            </a:lvl1pPr>
          </a:lstStyle>
          <a:p>
            <a:fld id="{108FFD40-13C9-7B48-A0BE-E251E1E33FE5}" type="datetimeFigureOut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Fira Sans" panose="020B05030500000200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Fira Sans" panose="020B0503050000020004" pitchFamily="34" charset="0"/>
              </a:defRPr>
            </a:lvl1pPr>
          </a:lstStyle>
          <a:p>
            <a:fld id="{6F8E2375-F1B1-284C-A827-B0E603FDBDD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44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3466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1317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0015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968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7753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7616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6201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3041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4059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7862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9493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064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7457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02385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97716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6989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86347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66B5B-24FA-3FE5-3364-F423FD51C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18355F2F-C0FF-6834-E24E-5A7FE347E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9BB0762-61DE-0CDE-00EB-BA114FF66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4EB552B-9BE2-893F-8412-BF56446ECF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73916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7249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2063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87320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131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48185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4219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32629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17620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54833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15339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45099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8E8D9-3D43-6E12-F401-6392D28D4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A6724A2-106D-69AF-2555-154045F9C3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DAC7521-CF7C-4023-5B78-6853A9130F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F288B28-9AFB-09BC-30F4-FD2114D0AB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46294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76974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54264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47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9706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21762-4AF2-AC7C-C16D-6E969E87D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2B1784B-EF2D-6068-2B5F-86F62927DD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159FFFF-51FE-B85E-7E80-6AAA278553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6E4B9DA-47C0-E085-1227-E522ED45E1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62393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6309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55604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50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93560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51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57089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52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1417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64492-3124-98D4-32A0-7D6B1CF3C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ECB9E73-B5BF-74F5-3D53-C9C907570C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CE7F411-BABC-3FBD-BD99-2B8D595A8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3098EA2-BF6C-41D6-4B1C-A4BDCCFACA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3561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4444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1562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4497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D4002-19F2-43BA-9490-57629429B7E5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67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96A3B-D687-9F45-82FD-E621C20F3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0114D-C20D-EB49-AB7E-C9A85691F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/>
          <a:lstStyle>
            <a:lvl1pPr>
              <a:defRPr sz="2400"/>
            </a:lvl1pPr>
            <a:lvl2pPr marL="182563" indent="-182563">
              <a:buFontTx/>
              <a:buBlip>
                <a:blip r:embed="rId2"/>
              </a:buBlip>
              <a:tabLst/>
              <a:defRPr>
                <a:solidFill>
                  <a:schemeClr val="tx1"/>
                </a:solidFill>
              </a:defRPr>
            </a:lvl2pPr>
            <a:lvl3pPr marL="182563" indent="-182563">
              <a:buFontTx/>
              <a:buBlip>
                <a:blip r:embed="rId2"/>
              </a:buBlip>
              <a:tabLst/>
              <a:defRPr>
                <a:solidFill>
                  <a:schemeClr val="tx1"/>
                </a:solidFill>
              </a:defRPr>
            </a:lvl3pPr>
            <a:lvl4pPr marL="182563" indent="-182563">
              <a:buFontTx/>
              <a:buBlip>
                <a:blip r:embed="rId2"/>
              </a:buBlip>
              <a:tabLst/>
              <a:defRPr>
                <a:solidFill>
                  <a:schemeClr val="tx1"/>
                </a:solidFill>
              </a:defRPr>
            </a:lvl4pPr>
            <a:lvl5pPr marL="182563" indent="-182563">
              <a:buFontTx/>
              <a:buBlip>
                <a:blip r:embed="rId2"/>
              </a:buBlip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830313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1FF5C-6817-AB4C-9B1A-398EF3158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520040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033229" y="2294585"/>
            <a:ext cx="3051313" cy="22760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971" y="1175302"/>
            <a:ext cx="10146612" cy="164741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12000" b="1" i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1pPr>
          </a:lstStyle>
          <a:p>
            <a:r>
              <a:rPr lang="da-DK" noProof="0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699947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0028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033229" y="2294585"/>
            <a:ext cx="3051313" cy="22760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971" y="1175302"/>
            <a:ext cx="10146612" cy="164741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12000" b="1" i="0">
                <a:solidFill>
                  <a:schemeClr val="bg2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951F22-9F72-4142-95B5-23FC15026AAC}"/>
              </a:ext>
            </a:extLst>
          </p:cNvPr>
          <p:cNvSpPr/>
          <p:nvPr userDrawn="1"/>
        </p:nvSpPr>
        <p:spPr>
          <a:xfrm>
            <a:off x="1932058" y="401767"/>
            <a:ext cx="449539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900" b="1" noProof="0" dirty="0">
                <a:solidFill>
                  <a:schemeClr val="bg2"/>
                </a:solidFill>
                <a:effectLst/>
                <a:latin typeface="Fira Sans" panose="020B0503050000020004" pitchFamily="34" charset="0"/>
              </a:rPr>
              <a:t>KAP-H</a:t>
            </a:r>
            <a:r>
              <a:rPr lang="da-DK" sz="900" noProof="0" dirty="0">
                <a:solidFill>
                  <a:schemeClr val="bg2"/>
                </a:solidFill>
                <a:effectLst/>
                <a:latin typeface="Fira Sans" panose="020B0503050000020004" pitchFamily="34" charset="0"/>
              </a:rPr>
              <a:t> Kvalitet i Almen Praksis i Hovedstaden</a:t>
            </a:r>
          </a:p>
        </p:txBody>
      </p:sp>
    </p:spTree>
    <p:extLst>
      <p:ext uri="{BB962C8B-B14F-4D97-AF65-F5344CB8AC3E}">
        <p14:creationId xmlns:p14="http://schemas.microsoft.com/office/powerpoint/2010/main" val="3913596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AD033-AA5B-E146-A976-5EC53215A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noProof="0" dirty="0"/>
              <a:t>Klik for at redigere titeltypografien i masteren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7ADD9-4D65-DA4D-A27A-6F0BD79CA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noProof="0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546288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E7C61-ECCE-9A46-81D3-0315FFD1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Fira Sans Light" panose="020B0403050000020004" pitchFamily="34" charset="0"/>
              </a:defRPr>
            </a:lvl1pPr>
          </a:lstStyle>
          <a:p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title</a:t>
            </a:r>
            <a:r>
              <a:rPr lang="da-DK" noProof="0" dirty="0"/>
              <a:t> </a:t>
            </a:r>
            <a:r>
              <a:rPr lang="da-DK" noProof="0" dirty="0" err="1"/>
              <a:t>style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598413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AD033-AA5B-E146-A976-5EC53215A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7ADD9-4D65-DA4D-A27A-6F0BD79CA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noProof="0"/>
              <a:t>Klik for at redigere undertiteltypografien i masteren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929897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F2FF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da-DK" noProof="0" dirty="0" err="1"/>
              <a:t>Your</a:t>
            </a:r>
            <a:r>
              <a:rPr lang="da-DK" noProof="0" dirty="0"/>
              <a:t> </a:t>
            </a:r>
            <a:r>
              <a:rPr lang="da-DK" noProof="0" dirty="0" err="1"/>
              <a:t>title</a:t>
            </a:r>
            <a:r>
              <a:rPr lang="da-DK" noProof="0" dirty="0"/>
              <a:t> </a:t>
            </a:r>
            <a:r>
              <a:rPr lang="da-DK" noProof="0" dirty="0" err="1"/>
              <a:t>here</a:t>
            </a:r>
            <a:endParaRPr lang="da-DK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8824" y="2514600"/>
            <a:ext cx="9152698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noProof="0" dirty="0"/>
              <a:t>Write </a:t>
            </a:r>
            <a:r>
              <a:rPr lang="da-DK" noProof="0" dirty="0" err="1"/>
              <a:t>here</a:t>
            </a:r>
            <a:r>
              <a:rPr lang="da-DK" noProof="0" dirty="0"/>
              <a:t> </a:t>
            </a:r>
            <a:r>
              <a:rPr lang="da-DK" noProof="0" dirty="0" err="1"/>
              <a:t>subtitle</a:t>
            </a:r>
            <a:endParaRPr lang="da-DK" noProof="0" dirty="0"/>
          </a:p>
          <a:p>
            <a:pPr lvl="1"/>
            <a:r>
              <a:rPr lang="da-DK" noProof="0" dirty="0"/>
              <a:t>Write </a:t>
            </a:r>
            <a:r>
              <a:rPr lang="da-DK" noProof="0" dirty="0" err="1"/>
              <a:t>here</a:t>
            </a:r>
            <a:r>
              <a:rPr lang="da-DK" noProof="0" dirty="0"/>
              <a:t> </a:t>
            </a:r>
            <a:r>
              <a:rPr lang="da-DK" noProof="0" dirty="0" err="1"/>
              <a:t>subtitle</a:t>
            </a:r>
            <a:endParaRPr lang="da-DK" noProof="0" dirty="0"/>
          </a:p>
          <a:p>
            <a:pPr lvl="2"/>
            <a:r>
              <a:rPr lang="da-DK" noProof="0" dirty="0"/>
              <a:t>Write </a:t>
            </a:r>
            <a:r>
              <a:rPr lang="da-DK" noProof="0" dirty="0" err="1"/>
              <a:t>here</a:t>
            </a:r>
            <a:r>
              <a:rPr lang="da-DK" noProof="0" dirty="0"/>
              <a:t> </a:t>
            </a:r>
            <a:r>
              <a:rPr lang="da-DK" noProof="0" dirty="0" err="1"/>
              <a:t>text</a:t>
            </a:r>
            <a:endParaRPr lang="da-DK" noProof="0" dirty="0"/>
          </a:p>
          <a:p>
            <a:pPr lvl="3"/>
            <a:r>
              <a:rPr lang="da-DK" noProof="0" dirty="0"/>
              <a:t>Write </a:t>
            </a:r>
            <a:r>
              <a:rPr lang="da-DK" noProof="0" dirty="0" err="1"/>
              <a:t>here</a:t>
            </a:r>
            <a:r>
              <a:rPr lang="da-DK" noProof="0" dirty="0"/>
              <a:t> </a:t>
            </a:r>
            <a:r>
              <a:rPr lang="da-DK" noProof="0" dirty="0" err="1"/>
              <a:t>text</a:t>
            </a:r>
            <a:endParaRPr lang="da-DK" noProof="0" dirty="0"/>
          </a:p>
          <a:p>
            <a:pPr lvl="4"/>
            <a:r>
              <a:rPr lang="da-DK" noProof="0" dirty="0"/>
              <a:t>Write </a:t>
            </a:r>
            <a:r>
              <a:rPr lang="da-DK" noProof="0" dirty="0" err="1"/>
              <a:t>here</a:t>
            </a:r>
            <a:r>
              <a:rPr lang="da-DK" noProof="0" dirty="0"/>
              <a:t> </a:t>
            </a:r>
            <a:r>
              <a:rPr lang="da-DK" noProof="0" dirty="0" err="1"/>
              <a:t>text</a:t>
            </a:r>
            <a:r>
              <a:rPr lang="da-DK" noProof="0" dirty="0"/>
              <a:t>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6291470"/>
            <a:ext cx="1003853" cy="566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Fira Sans Medium" panose="020B0503050000020004" pitchFamily="34" charset="0"/>
            </a:endParaRPr>
          </a:p>
        </p:txBody>
      </p:sp>
      <p:sp>
        <p:nvSpPr>
          <p:cNvPr id="26" name="Slide Number Placeholder 24"/>
          <p:cNvSpPr txBox="1">
            <a:spLocks/>
          </p:cNvSpPr>
          <p:nvPr userDrawn="1"/>
        </p:nvSpPr>
        <p:spPr>
          <a:xfrm>
            <a:off x="0" y="6376228"/>
            <a:ext cx="10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Fira Sans" panose="020B0503050000020004" pitchFamily="34" charset="0"/>
                <a:ea typeface="Open Sans SemiBold" charset="0"/>
                <a:cs typeface="Open Sans SemiBold" charset="0"/>
              </a:rPr>
              <a:pPr algn="ctr"/>
              <a:t>‹nr.›</a:t>
            </a:fld>
            <a:endParaRPr lang="en-US" sz="800" b="1" i="0" dirty="0">
              <a:solidFill>
                <a:schemeClr val="tx1"/>
              </a:solidFill>
              <a:latin typeface="Fira Sans" panose="020B0503050000020004" pitchFamily="34" charset="0"/>
              <a:ea typeface="Open Sans SemiBold" charset="0"/>
              <a:cs typeface="Open Sans SemiBold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C08157-DA01-3946-9263-C9FE9011069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00" y="326953"/>
            <a:ext cx="188122" cy="3816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084E8E-9048-A44D-BC5F-1470919B8B3F}"/>
              </a:ext>
            </a:extLst>
          </p:cNvPr>
          <p:cNvSpPr/>
          <p:nvPr userDrawn="1"/>
        </p:nvSpPr>
        <p:spPr>
          <a:xfrm>
            <a:off x="1932058" y="401767"/>
            <a:ext cx="449539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900" b="1" noProof="0" dirty="0">
                <a:effectLst/>
                <a:latin typeface="Fira Sans" panose="020B0503050000020004" pitchFamily="34" charset="0"/>
              </a:rPr>
              <a:t>KAP-H</a:t>
            </a:r>
            <a:r>
              <a:rPr lang="da-DK" sz="900" noProof="0" dirty="0">
                <a:effectLst/>
                <a:latin typeface="Fira Sans" panose="020B0503050000020004" pitchFamily="34" charset="0"/>
              </a:rPr>
              <a:t> Kvalitet i Almen Praksis i Hovedstaden</a:t>
            </a:r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7" r:id="rId2"/>
    <p:sldLayoutId id="2147484034" r:id="rId3"/>
    <p:sldLayoutId id="2147484180" r:id="rId4"/>
    <p:sldLayoutId id="2147484192" r:id="rId5"/>
  </p:sldLayoutIdLst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3600" b="1" i="0" kern="1200" spc="0" baseline="0">
          <a:solidFill>
            <a:schemeClr val="accent1"/>
          </a:solidFill>
          <a:latin typeface="Fira Sans" panose="020B0503050000020004" pitchFamily="34" charset="0"/>
          <a:ea typeface="Fira Sans" panose="020B0503050000020004" pitchFamily="34" charset="0"/>
          <a:cs typeface="Fira Sans" panose="020B0503050000020004" pitchFamily="34" charset="0"/>
        </a:defRPr>
      </a:lvl1pPr>
    </p:titleStyle>
    <p:bodyStyle>
      <a:lvl1pPr marL="342900" indent="-342900" algn="l" defTabSz="914318" rtl="0" eaLnBrk="1" latinLnBrk="0" hangingPunct="1">
        <a:lnSpc>
          <a:spcPct val="150000"/>
        </a:lnSpc>
        <a:spcBef>
          <a:spcPts val="1000"/>
        </a:spcBef>
        <a:buFontTx/>
        <a:buBlip>
          <a:blip r:embed="rId8"/>
        </a:buBlip>
        <a:defRPr sz="24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285750" indent="-285750" algn="l" defTabSz="914318" rtl="0" eaLnBrk="1" latinLnBrk="0" hangingPunct="1">
        <a:lnSpc>
          <a:spcPct val="150000"/>
        </a:lnSpc>
        <a:spcBef>
          <a:spcPts val="499"/>
        </a:spcBef>
        <a:buFontTx/>
        <a:buBlip>
          <a:blip r:embed="rId8"/>
        </a:buBlip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171450" indent="-171450" algn="l" defTabSz="914318" rtl="0" eaLnBrk="1" latinLnBrk="0" hangingPunct="1">
        <a:lnSpc>
          <a:spcPct val="150000"/>
        </a:lnSpc>
        <a:spcBef>
          <a:spcPts val="499"/>
        </a:spcBef>
        <a:buFontTx/>
        <a:buBlip>
          <a:blip r:embed="rId8"/>
        </a:buBlip>
        <a:defRPr sz="12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71450" indent="-171450" algn="l" defTabSz="914318" rtl="0" eaLnBrk="1" latinLnBrk="0" hangingPunct="1">
        <a:lnSpc>
          <a:spcPct val="150000"/>
        </a:lnSpc>
        <a:spcBef>
          <a:spcPts val="499"/>
        </a:spcBef>
        <a:buFontTx/>
        <a:buBlip>
          <a:blip r:embed="rId8"/>
        </a:buBlip>
        <a:defRPr sz="10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171450" indent="-171450" algn="l" defTabSz="914318" rtl="0" eaLnBrk="1" latinLnBrk="0" hangingPunct="1">
        <a:lnSpc>
          <a:spcPct val="150000"/>
        </a:lnSpc>
        <a:spcBef>
          <a:spcPts val="499"/>
        </a:spcBef>
        <a:buFontTx/>
        <a:buBlip>
          <a:blip r:embed="rId8"/>
        </a:buBlip>
        <a:defRPr sz="1000" kern="1200" baseline="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 userDrawn="1">
          <p15:clr>
            <a:srgbClr val="F26B43"/>
          </p15:clr>
        </p15:guide>
        <p15:guide id="27" orient="horz" pos="3952" userDrawn="1">
          <p15:clr>
            <a:srgbClr val="F26B43"/>
          </p15:clr>
        </p15:guide>
        <p15:guide id="28" pos="642" userDrawn="1">
          <p15:clr>
            <a:srgbClr val="F26B43"/>
          </p15:clr>
        </p15:guide>
        <p15:guide id="29" pos="7038" userDrawn="1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 userDrawn="1">
          <p15:clr>
            <a:srgbClr val="F26B43"/>
          </p15:clr>
        </p15:guide>
        <p15:guide id="51" orient="horz" pos="709" userDrawn="1">
          <p15:clr>
            <a:srgbClr val="F26B43"/>
          </p15:clr>
        </p15:guide>
        <p15:guide id="52" pos="191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F2FF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4D74B81-2D3E-214C-9B81-770ACA042B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51" r="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824" y="3127342"/>
            <a:ext cx="9152697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da-DK" noProof="0" dirty="0" err="1"/>
              <a:t>Your</a:t>
            </a:r>
            <a:r>
              <a:rPr lang="da-DK" noProof="0" dirty="0"/>
              <a:t> </a:t>
            </a:r>
            <a:r>
              <a:rPr lang="da-DK" noProof="0" dirty="0" err="1"/>
              <a:t>title</a:t>
            </a:r>
            <a:r>
              <a:rPr lang="da-DK" noProof="0" dirty="0"/>
              <a:t> </a:t>
            </a:r>
            <a:r>
              <a:rPr lang="da-DK" noProof="0" dirty="0" err="1"/>
              <a:t>here</a:t>
            </a:r>
            <a:endParaRPr lang="da-DK" noProof="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6291470"/>
            <a:ext cx="1003853" cy="566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Fira Sans Medium" panose="020B0503050000020004" pitchFamily="34" charset="0"/>
            </a:endParaRPr>
          </a:p>
        </p:txBody>
      </p:sp>
      <p:sp>
        <p:nvSpPr>
          <p:cNvPr id="26" name="Slide Number Placeholder 24"/>
          <p:cNvSpPr txBox="1">
            <a:spLocks/>
          </p:cNvSpPr>
          <p:nvPr userDrawn="1"/>
        </p:nvSpPr>
        <p:spPr>
          <a:xfrm>
            <a:off x="0" y="6376228"/>
            <a:ext cx="10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Fira Sans" panose="020B0503050000020004" pitchFamily="34" charset="0"/>
                <a:ea typeface="Open Sans SemiBold" charset="0"/>
                <a:cs typeface="Open Sans SemiBold" charset="0"/>
              </a:rPr>
              <a:pPr algn="ctr"/>
              <a:t>‹nr.›</a:t>
            </a:fld>
            <a:endParaRPr lang="en-US" sz="800" b="1" i="0" dirty="0">
              <a:solidFill>
                <a:schemeClr val="tx1"/>
              </a:solidFill>
              <a:latin typeface="Fira Sans" panose="020B0503050000020004" pitchFamily="34" charset="0"/>
              <a:ea typeface="Open Sans SemiBold" charset="0"/>
              <a:cs typeface="Open Sans SemiBold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B16F35-B3DB-F848-AA34-3839A53250A3}"/>
              </a:ext>
            </a:extLst>
          </p:cNvPr>
          <p:cNvSpPr/>
          <p:nvPr userDrawn="1"/>
        </p:nvSpPr>
        <p:spPr>
          <a:xfrm>
            <a:off x="1932058" y="6083603"/>
            <a:ext cx="44953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noProof="0" dirty="0">
                <a:solidFill>
                  <a:schemeClr val="bg2"/>
                </a:solidFill>
                <a:effectLst/>
                <a:latin typeface="Fira Sans" panose="020B0503050000020004" pitchFamily="34" charset="0"/>
              </a:rPr>
              <a:t>Kvalitet i Almen Praksis i Hovedstaden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3F898B-29C9-574E-9B19-F39B3E51D6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380" y="2067261"/>
            <a:ext cx="3238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5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98" r:id="rId2"/>
  </p:sldLayoutIdLst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3600" b="0" i="0" kern="1200" spc="0" baseline="0">
          <a:solidFill>
            <a:schemeClr val="accent1"/>
          </a:solidFill>
          <a:latin typeface="Fira Sans Light" panose="020B0403050000020004" pitchFamily="34" charset="0"/>
          <a:ea typeface="Fira Sans Light" panose="020B0403050000020004" pitchFamily="34" charset="0"/>
          <a:cs typeface="Fira Sans Light" panose="020B0403050000020004" pitchFamily="34" charset="0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Fira Sans" panose="020B0503050000020004" pitchFamily="34" charset="0"/>
          <a:ea typeface="+mn-ea"/>
          <a:cs typeface="+mn-cs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Fira Sans" panose="020B0503050000020004" pitchFamily="34" charset="0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 userDrawn="1">
          <p15:clr>
            <a:srgbClr val="F26B43"/>
          </p15:clr>
        </p15:guide>
        <p15:guide id="27" orient="horz" pos="3952" userDrawn="1">
          <p15:clr>
            <a:srgbClr val="F26B43"/>
          </p15:clr>
        </p15:guide>
        <p15:guide id="28" pos="642" userDrawn="1">
          <p15:clr>
            <a:srgbClr val="F26B43"/>
          </p15:clr>
        </p15:guide>
        <p15:guide id="29" pos="7038" userDrawn="1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 userDrawn="1">
          <p15:clr>
            <a:srgbClr val="F26B43"/>
          </p15:clr>
        </p15:guide>
        <p15:guide id="51" orient="horz" pos="709" userDrawn="1">
          <p15:clr>
            <a:srgbClr val="F26B43"/>
          </p15:clr>
        </p15:guide>
        <p15:guide id="52" pos="191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F2FF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da-DK" noProof="0" dirty="0" err="1"/>
              <a:t>Your</a:t>
            </a:r>
            <a:r>
              <a:rPr lang="da-DK" noProof="0" dirty="0"/>
              <a:t> </a:t>
            </a:r>
            <a:r>
              <a:rPr lang="da-DK" noProof="0" dirty="0" err="1"/>
              <a:t>title</a:t>
            </a:r>
            <a:r>
              <a:rPr lang="da-DK" noProof="0" dirty="0"/>
              <a:t> </a:t>
            </a:r>
            <a:r>
              <a:rPr lang="da-DK" noProof="0" dirty="0" err="1"/>
              <a:t>here</a:t>
            </a:r>
            <a:endParaRPr lang="da-DK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8824" y="2514600"/>
            <a:ext cx="9152698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noProof="0" dirty="0"/>
              <a:t>Write </a:t>
            </a:r>
            <a:r>
              <a:rPr lang="da-DK" noProof="0" dirty="0" err="1"/>
              <a:t>here</a:t>
            </a:r>
            <a:r>
              <a:rPr lang="da-DK" noProof="0" dirty="0"/>
              <a:t> </a:t>
            </a:r>
            <a:r>
              <a:rPr lang="da-DK" noProof="0" dirty="0" err="1"/>
              <a:t>subtitle</a:t>
            </a:r>
            <a:endParaRPr lang="da-DK" noProof="0" dirty="0"/>
          </a:p>
          <a:p>
            <a:pPr lvl="1"/>
            <a:r>
              <a:rPr lang="da-DK" noProof="0" dirty="0"/>
              <a:t>Write </a:t>
            </a:r>
            <a:r>
              <a:rPr lang="da-DK" noProof="0" dirty="0" err="1"/>
              <a:t>here</a:t>
            </a:r>
            <a:r>
              <a:rPr lang="da-DK" noProof="0" dirty="0"/>
              <a:t> </a:t>
            </a:r>
            <a:r>
              <a:rPr lang="da-DK" noProof="0" dirty="0" err="1"/>
              <a:t>subtitle</a:t>
            </a:r>
            <a:endParaRPr lang="da-DK" noProof="0" dirty="0"/>
          </a:p>
          <a:p>
            <a:pPr lvl="1"/>
            <a:r>
              <a:rPr lang="da-DK" noProof="0" dirty="0"/>
              <a:t>Write </a:t>
            </a:r>
            <a:r>
              <a:rPr lang="da-DK" noProof="0" dirty="0" err="1"/>
              <a:t>here</a:t>
            </a:r>
            <a:r>
              <a:rPr lang="da-DK" noProof="0" dirty="0"/>
              <a:t> </a:t>
            </a:r>
            <a:r>
              <a:rPr lang="da-DK" noProof="0" dirty="0" err="1"/>
              <a:t>subtitle</a:t>
            </a:r>
            <a:endParaRPr lang="da-DK" noProof="0" dirty="0"/>
          </a:p>
          <a:p>
            <a:pPr lvl="2"/>
            <a:r>
              <a:rPr lang="da-DK" noProof="0" dirty="0"/>
              <a:t>Write </a:t>
            </a:r>
            <a:r>
              <a:rPr lang="da-DK" noProof="0" dirty="0" err="1"/>
              <a:t>here</a:t>
            </a:r>
            <a:r>
              <a:rPr lang="da-DK" noProof="0" dirty="0"/>
              <a:t> </a:t>
            </a:r>
            <a:r>
              <a:rPr lang="da-DK" noProof="0" dirty="0" err="1"/>
              <a:t>text</a:t>
            </a:r>
            <a:endParaRPr lang="da-DK" noProof="0" dirty="0"/>
          </a:p>
          <a:p>
            <a:pPr lvl="3"/>
            <a:r>
              <a:rPr lang="da-DK" noProof="0" dirty="0"/>
              <a:t>Write </a:t>
            </a:r>
            <a:r>
              <a:rPr lang="da-DK" noProof="0" dirty="0" err="1"/>
              <a:t>here</a:t>
            </a:r>
            <a:r>
              <a:rPr lang="da-DK" noProof="0" dirty="0"/>
              <a:t> </a:t>
            </a:r>
            <a:r>
              <a:rPr lang="da-DK" noProof="0" dirty="0" err="1"/>
              <a:t>text</a:t>
            </a:r>
            <a:endParaRPr lang="da-DK" noProof="0" dirty="0"/>
          </a:p>
          <a:p>
            <a:pPr lvl="4"/>
            <a:r>
              <a:rPr lang="da-DK" noProof="0" dirty="0"/>
              <a:t>Write </a:t>
            </a:r>
            <a:r>
              <a:rPr lang="da-DK" noProof="0" dirty="0" err="1"/>
              <a:t>here</a:t>
            </a:r>
            <a:r>
              <a:rPr lang="da-DK" noProof="0" dirty="0"/>
              <a:t> </a:t>
            </a:r>
            <a:r>
              <a:rPr lang="da-DK" noProof="0" dirty="0" err="1"/>
              <a:t>text</a:t>
            </a:r>
            <a:r>
              <a:rPr lang="da-DK" noProof="0" dirty="0"/>
              <a:t>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1181521" y="6291470"/>
            <a:ext cx="1003853" cy="566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Fira Sans Medium" panose="020B0503050000020004" pitchFamily="34" charset="0"/>
            </a:endParaRPr>
          </a:p>
        </p:txBody>
      </p:sp>
      <p:sp>
        <p:nvSpPr>
          <p:cNvPr id="26" name="Slide Number Placeholder 24"/>
          <p:cNvSpPr txBox="1">
            <a:spLocks/>
          </p:cNvSpPr>
          <p:nvPr userDrawn="1"/>
        </p:nvSpPr>
        <p:spPr>
          <a:xfrm>
            <a:off x="11181521" y="6376228"/>
            <a:ext cx="10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Fira Sans" panose="020B0503050000020004" pitchFamily="34" charset="0"/>
                <a:ea typeface="Open Sans SemiBold" charset="0"/>
                <a:cs typeface="Open Sans SemiBold" charset="0"/>
              </a:rPr>
              <a:pPr algn="ctr"/>
              <a:t>‹nr.›</a:t>
            </a:fld>
            <a:endParaRPr lang="en-US" sz="800" b="1" i="0" dirty="0">
              <a:solidFill>
                <a:schemeClr val="tx1"/>
              </a:solidFill>
              <a:latin typeface="Fira Sans" panose="020B0503050000020004" pitchFamily="34" charset="0"/>
              <a:ea typeface="Open Sans SemiBold" charset="0"/>
              <a:cs typeface="Open Sans SemiBold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AF24D1-17A7-C246-97AE-474126B048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9386" y="326953"/>
            <a:ext cx="188122" cy="3816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F9B9CB-5731-BA4D-97A0-8FCE748F22E9}"/>
              </a:ext>
            </a:extLst>
          </p:cNvPr>
          <p:cNvSpPr/>
          <p:nvPr userDrawn="1"/>
        </p:nvSpPr>
        <p:spPr>
          <a:xfrm>
            <a:off x="1932058" y="401767"/>
            <a:ext cx="449539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900" b="1" noProof="0" dirty="0">
                <a:effectLst/>
                <a:latin typeface="Fira Sans" panose="020B0503050000020004" pitchFamily="34" charset="0"/>
              </a:rPr>
              <a:t>KAP-H</a:t>
            </a:r>
            <a:r>
              <a:rPr lang="da-DK" sz="900" noProof="0" dirty="0">
                <a:effectLst/>
                <a:latin typeface="Fira Sans" panose="020B0503050000020004" pitchFamily="34" charset="0"/>
              </a:rPr>
              <a:t> Kvalitet i Almen Praksis i Hovedstaden</a:t>
            </a:r>
          </a:p>
        </p:txBody>
      </p:sp>
    </p:spTree>
    <p:extLst>
      <p:ext uri="{BB962C8B-B14F-4D97-AF65-F5344CB8AC3E}">
        <p14:creationId xmlns:p14="http://schemas.microsoft.com/office/powerpoint/2010/main" val="113005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</p:sldLayoutIdLst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3600" b="1" i="0" kern="1200" spc="0" baseline="0">
          <a:solidFill>
            <a:schemeClr val="accent1"/>
          </a:solidFill>
          <a:latin typeface="Fira Sans" panose="020B0503050000020004" pitchFamily="34" charset="0"/>
          <a:ea typeface="Fira Sans" panose="020B0503050000020004" pitchFamily="34" charset="0"/>
          <a:cs typeface="Fira Sans" panose="020B0503050000020004" pitchFamily="34" charset="0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171450" indent="-171450" algn="l" defTabSz="914318" rtl="0" eaLnBrk="1" latinLnBrk="0" hangingPunct="1">
        <a:lnSpc>
          <a:spcPct val="150000"/>
        </a:lnSpc>
        <a:spcBef>
          <a:spcPts val="499"/>
        </a:spcBef>
        <a:buFontTx/>
        <a:buBlip>
          <a:blip r:embed="rId4"/>
        </a:buBlip>
        <a:defRPr sz="12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71450" indent="-171450" algn="l" defTabSz="914318" rtl="0" eaLnBrk="1" latinLnBrk="0" hangingPunct="1">
        <a:lnSpc>
          <a:spcPct val="150000"/>
        </a:lnSpc>
        <a:spcBef>
          <a:spcPts val="499"/>
        </a:spcBef>
        <a:buFontTx/>
        <a:buBlip>
          <a:blip r:embed="rId4"/>
        </a:buBlip>
        <a:defRPr sz="10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171450" indent="-171450" algn="l" defTabSz="914318" rtl="0" eaLnBrk="1" latinLnBrk="0" hangingPunct="1">
        <a:lnSpc>
          <a:spcPct val="150000"/>
        </a:lnSpc>
        <a:spcBef>
          <a:spcPts val="499"/>
        </a:spcBef>
        <a:buFontTx/>
        <a:buBlip>
          <a:blip r:embed="rId4"/>
        </a:buBlip>
        <a:defRPr sz="1000" kern="1200" baseline="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>
          <p15:clr>
            <a:srgbClr val="F26B43"/>
          </p15:clr>
        </p15:guide>
        <p15:guide id="27" orient="horz" pos="3952">
          <p15:clr>
            <a:srgbClr val="F26B43"/>
          </p15:clr>
        </p15:guide>
        <p15:guide id="28" pos="642">
          <p15:clr>
            <a:srgbClr val="F26B43"/>
          </p15:clr>
        </p15:guide>
        <p15:guide id="29" pos="7038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>
          <p15:clr>
            <a:srgbClr val="F26B43"/>
          </p15:clr>
        </p15:guide>
        <p15:guide id="51" orient="horz" pos="709">
          <p15:clr>
            <a:srgbClr val="F26B43"/>
          </p15:clr>
        </p15:guide>
        <p15:guide id="52" pos="1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.dk/persondata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la.dk/persondata/samtykke_eller_ej/" TargetMode="External"/><Relationship Id="rId5" Type="http://schemas.openxmlformats.org/officeDocument/2006/relationships/hyperlink" Target="https://www.laeger.dk/media/nb5b4uog/slettefrister-og-regler-om-personoplysninger-gdpr-i-almen-praksis-2023.pdf" TargetMode="External"/><Relationship Id="rId4" Type="http://schemas.openxmlformats.org/officeDocument/2006/relationships/hyperlink" Target="https://laeger.dk/foreninger/plo/drift-af-praksis/gdpr-i-almen-praksi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41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emf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hyperlink" Target="http://www.nargudkalder.dk/site/index.php?option=com_content&amp;view=section&amp;id=4" TargetMode="External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7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flickr.com/photos/doug88888/4627497417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xhere.com/da/photo/1604574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region-hovedstaden-ekstern.23video.com/secret/68850313/1ae4a686c6adb023464a714e31668e28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media.videotool.dk/?vn=633_2024061812474035506787403582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hyperlink" Target="https://pixabay.com/da/jord-univers-stjerner-rum-natur-1991768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g"/><Relationship Id="rId11" Type="http://schemas.openxmlformats.org/officeDocument/2006/relationships/image" Target="../media/image26.jpg"/><Relationship Id="rId5" Type="http://schemas.openxmlformats.org/officeDocument/2006/relationships/image" Target="../media/image2.png"/><Relationship Id="rId10" Type="http://schemas.openxmlformats.org/officeDocument/2006/relationships/image" Target="../media/image42.png"/><Relationship Id="rId4" Type="http://schemas.microsoft.com/office/2007/relationships/hdphoto" Target="../media/hdphoto9.wdp"/><Relationship Id="rId9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.dk/persondata/god_it_adfaer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0D8CE888-4EC2-4BFD-B2D2-CA05190D24D0}"/>
              </a:ext>
            </a:extLst>
          </p:cNvPr>
          <p:cNvSpPr txBox="1">
            <a:spLocks/>
          </p:cNvSpPr>
          <p:nvPr/>
        </p:nvSpPr>
        <p:spPr>
          <a:xfrm>
            <a:off x="5429251" y="706677"/>
            <a:ext cx="5543166" cy="787619"/>
          </a:xfrm>
          <a:prstGeom prst="rect">
            <a:avLst/>
          </a:prstGeom>
          <a:effectLst/>
        </p:spPr>
        <p:txBody>
          <a:bodyPr vert="horz" lIns="0" tIns="192024" rIns="0" bIns="0" rtlCol="0" anchor="b" anchorCtr="0">
            <a:noAutofit/>
          </a:bodyPr>
          <a:lstStyle>
            <a:lvl1pPr algn="ctr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i="0" kern="1200" spc="0" baseline="0">
                <a:solidFill>
                  <a:schemeClr val="accent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da-DK" sz="3600" dirty="0">
                <a:solidFill>
                  <a:schemeClr val="bg2">
                    <a:lumMod val="50000"/>
                  </a:schemeClr>
                </a:solidFill>
              </a:rPr>
              <a:t>Tips, tricks og IT-sikkerhed</a:t>
            </a:r>
          </a:p>
        </p:txBody>
      </p:sp>
      <p:pic>
        <p:nvPicPr>
          <p:cNvPr id="6" name="Billede 5" descr="Et billede, der indeholder Ansigt, tøj, person, indendørs&#10;&#10;Automatisk genereret beskrivelse">
            <a:extLst>
              <a:ext uri="{FF2B5EF4-FFF2-40B4-BE49-F238E27FC236}">
                <a16:creationId xmlns:a16="http://schemas.microsoft.com/office/drawing/2014/main" id="{BB32E1E6-3C3C-F1C8-8B8A-E04F0CD7F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971" y="3172348"/>
            <a:ext cx="3273105" cy="327310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B6E8820-38BA-BD9C-F77A-260871042226}"/>
              </a:ext>
            </a:extLst>
          </p:cNvPr>
          <p:cNvSpPr txBox="1">
            <a:spLocks/>
          </p:cNvSpPr>
          <p:nvPr/>
        </p:nvSpPr>
        <p:spPr>
          <a:xfrm>
            <a:off x="1276504" y="2946892"/>
            <a:ext cx="4593265" cy="820876"/>
          </a:xfrm>
          <a:prstGeom prst="rect">
            <a:avLst/>
          </a:prstGeom>
          <a:effectLst/>
        </p:spPr>
        <p:txBody>
          <a:bodyPr vert="horz" lIns="0" tIns="192024" rIns="0" bIns="0" rtlCol="0" anchor="b" anchorCtr="0">
            <a:noAutofit/>
          </a:bodyPr>
          <a:lstStyle>
            <a:lvl1pPr algn="ctr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i="0" kern="1200" spc="0" baseline="0">
                <a:solidFill>
                  <a:schemeClr val="accent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a-DK" sz="3600" dirty="0">
                <a:solidFill>
                  <a:schemeClr val="bg2">
                    <a:lumMod val="50000"/>
                  </a:schemeClr>
                </a:solidFill>
              </a:rPr>
              <a:t>Velkommen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2CA981F-D76A-7952-8883-57FAB7DB134C}"/>
              </a:ext>
            </a:extLst>
          </p:cNvPr>
          <p:cNvSpPr txBox="1">
            <a:spLocks/>
          </p:cNvSpPr>
          <p:nvPr/>
        </p:nvSpPr>
        <p:spPr>
          <a:xfrm>
            <a:off x="1276504" y="3767768"/>
            <a:ext cx="4593264" cy="1133841"/>
          </a:xfrm>
          <a:prstGeom prst="rect">
            <a:avLst/>
          </a:prstGeom>
          <a:effectLst/>
        </p:spPr>
        <p:txBody>
          <a:bodyPr vert="horz" lIns="0" tIns="192024" rIns="0" bIns="0" rtlCol="0" anchor="b" anchorCtr="0">
            <a:noAutofit/>
          </a:bodyPr>
          <a:lstStyle>
            <a:lvl1pPr algn="ctr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i="0" kern="1200" spc="0" baseline="0">
                <a:solidFill>
                  <a:schemeClr val="accent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a-DK" sz="2400" dirty="0">
                <a:solidFill>
                  <a:schemeClr val="bg2">
                    <a:lumMod val="50000"/>
                  </a:schemeClr>
                </a:solidFill>
              </a:rPr>
              <a:t>Sluk gerne din mikrofon medmindre du har spørgsmål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8F1A922-33EE-5B79-6CD6-498D1094F550}"/>
              </a:ext>
            </a:extLst>
          </p:cNvPr>
          <p:cNvSpPr txBox="1">
            <a:spLocks/>
          </p:cNvSpPr>
          <p:nvPr/>
        </p:nvSpPr>
        <p:spPr>
          <a:xfrm>
            <a:off x="9696067" y="1692706"/>
            <a:ext cx="1276350" cy="388650"/>
          </a:xfrm>
          <a:prstGeom prst="rect">
            <a:avLst/>
          </a:prstGeom>
          <a:effectLst/>
        </p:spPr>
        <p:txBody>
          <a:bodyPr vert="horz" lIns="0" tIns="192024" rIns="0" bIns="0" rtlCol="0" anchor="b" anchorCtr="0">
            <a:noAutofit/>
          </a:bodyPr>
          <a:lstStyle>
            <a:lvl1pPr algn="ctr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i="0" kern="1200" spc="0" baseline="0">
                <a:solidFill>
                  <a:schemeClr val="accent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da-DK" sz="2400" dirty="0">
                <a:solidFill>
                  <a:schemeClr val="bg2">
                    <a:lumMod val="50000"/>
                  </a:schemeClr>
                </a:solidFill>
              </a:rPr>
              <a:t>Webinar</a:t>
            </a:r>
          </a:p>
        </p:txBody>
      </p:sp>
    </p:spTree>
    <p:extLst>
      <p:ext uri="{BB962C8B-B14F-4D97-AF65-F5344CB8AC3E}">
        <p14:creationId xmlns:p14="http://schemas.microsoft.com/office/powerpoint/2010/main" val="278711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734293"/>
            <a:ext cx="7540995" cy="711200"/>
          </a:xfrm>
        </p:spPr>
        <p:txBody>
          <a:bodyPr>
            <a:normAutofit/>
          </a:bodyPr>
          <a:lstStyle/>
          <a:p>
            <a:r>
              <a:rPr lang="da-DK" dirty="0"/>
              <a:t>Server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6E1620-DD4C-4315-AAEA-E1E081DE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669364"/>
            <a:ext cx="10220724" cy="39233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400" b="0" i="0" u="none" strike="noStrike" kern="1200" dirty="0">
                <a:solidFill>
                  <a:srgbClr val="00284D"/>
                </a:solidFill>
                <a:effectLst/>
              </a:rPr>
              <a:t>Backup af server og computere via </a:t>
            </a:r>
            <a:r>
              <a:rPr lang="da-DK" dirty="0">
                <a:solidFill>
                  <a:srgbClr val="00284D"/>
                </a:solidFill>
              </a:rPr>
              <a:t>praksislægesystemets </a:t>
            </a:r>
            <a:r>
              <a:rPr lang="da-DK" b="0" i="0" u="none" strike="noStrike" kern="1200" dirty="0">
                <a:solidFill>
                  <a:srgbClr val="00284D"/>
                </a:solidFill>
                <a:effectLst/>
              </a:rPr>
              <a:t>leverandør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b="0" i="0" u="none" strike="noStrike" kern="1200" dirty="0">
                <a:solidFill>
                  <a:srgbClr val="00284D"/>
                </a:solidFill>
                <a:effectLst/>
              </a:rPr>
              <a:t>Hvilke mapper er omfattet. Obs Ekg og LFU mapper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endParaRPr lang="da-DK" dirty="0">
              <a:solidFill>
                <a:srgbClr val="00284D"/>
              </a:solidFill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solidFill>
                  <a:srgbClr val="00284D"/>
                </a:solidFill>
                <a:cs typeface="Times New Roman" panose="02020603050405020304" pitchFamily="18" charset="0"/>
              </a:rPr>
              <a:t>Egen s</a:t>
            </a:r>
            <a:r>
              <a:rPr lang="da-DK" dirty="0">
                <a:cs typeface="Times New Roman" panose="02020603050405020304" pitchFamily="18" charset="0"/>
              </a:rPr>
              <a:t>erver – obs placering bag to låse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endParaRPr lang="da-DK" dirty="0"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solidFill>
                  <a:srgbClr val="00284D"/>
                </a:solidFill>
              </a:rPr>
              <a:t>Bærbare </a:t>
            </a:r>
            <a:r>
              <a:rPr lang="da-DK" dirty="0" err="1">
                <a:solidFill>
                  <a:srgbClr val="00284D"/>
                </a:solidFill>
              </a:rPr>
              <a:t>PC’er</a:t>
            </a:r>
            <a:r>
              <a:rPr lang="da-DK" dirty="0">
                <a:solidFill>
                  <a:srgbClr val="00284D"/>
                </a:solidFill>
              </a:rPr>
              <a:t> med VPN opkobling til praksis server</a:t>
            </a:r>
          </a:p>
          <a:p>
            <a:pPr marL="542925" lvl="1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solidFill>
                  <a:srgbClr val="00284D"/>
                </a:solidFill>
              </a:rPr>
              <a:t> </a:t>
            </a:r>
            <a:r>
              <a:rPr lang="da-DK" dirty="0" err="1">
                <a:solidFill>
                  <a:srgbClr val="00284D"/>
                </a:solidFill>
              </a:rPr>
              <a:t>Endpoint</a:t>
            </a:r>
            <a:r>
              <a:rPr lang="da-DK" dirty="0">
                <a:solidFill>
                  <a:srgbClr val="00284D"/>
                </a:solidFill>
              </a:rPr>
              <a:t> </a:t>
            </a:r>
            <a:r>
              <a:rPr lang="da-DK" dirty="0" err="1">
                <a:solidFill>
                  <a:srgbClr val="00284D"/>
                </a:solidFill>
              </a:rPr>
              <a:t>protection</a:t>
            </a:r>
            <a:r>
              <a:rPr lang="da-DK" dirty="0">
                <a:solidFill>
                  <a:srgbClr val="00284D"/>
                </a:solidFill>
              </a:rPr>
              <a:t> - </a:t>
            </a:r>
            <a:r>
              <a:rPr lang="da-DK" dirty="0">
                <a:solidFill>
                  <a:srgbClr val="002060"/>
                </a:solidFill>
              </a:rPr>
              <a:t>fjernslette data, hvis </a:t>
            </a:r>
            <a:r>
              <a:rPr lang="da-DK" dirty="0">
                <a:solidFill>
                  <a:srgbClr val="00284D"/>
                </a:solidFill>
              </a:rPr>
              <a:t>den bliver stjålet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endParaRPr lang="da-DK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endParaRPr lang="da-DK" dirty="0">
              <a:solidFill>
                <a:srgbClr val="00284D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Billede 4" descr="Et billede, der indeholder indendørs, nat, lys/lygte&#10;&#10;Automatisk genereret beskrivelse">
            <a:extLst>
              <a:ext uri="{FF2B5EF4-FFF2-40B4-BE49-F238E27FC236}">
                <a16:creationId xmlns:a16="http://schemas.microsoft.com/office/drawing/2014/main" id="{BAE50071-2B5C-657B-A2B8-754D1CA76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591" y="3925186"/>
            <a:ext cx="2741427" cy="274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9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734293"/>
            <a:ext cx="7540995" cy="711200"/>
          </a:xfrm>
        </p:spPr>
        <p:txBody>
          <a:bodyPr>
            <a:normAutofit/>
          </a:bodyPr>
          <a:lstStyle/>
          <a:p>
            <a:r>
              <a:rPr lang="da-DK" dirty="0">
                <a:latin typeface="Fira Sans" panose="020B0503050000020004" pitchFamily="34" charset="0"/>
              </a:rPr>
              <a:t>Udlevering af patientjournal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6E1620-DD4C-4315-AAEA-E1E081DE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0858" y="2264735"/>
            <a:ext cx="4782978" cy="308551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cs typeface="Times New Roman" panose="02020603050405020304" pitchFamily="18" charset="0"/>
              </a:rPr>
              <a:t>Vedhæftning til e-konsultation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cs typeface="Times New Roman" panose="02020603050405020304" pitchFamily="18" charset="0"/>
              </a:rPr>
              <a:t>Ren USB-nøgle</a:t>
            </a:r>
            <a:endParaRPr lang="da-DK" sz="2400" b="0" i="0" u="none" strike="noStrike" kern="1200" dirty="0">
              <a:solidFill>
                <a:srgbClr val="00284D"/>
              </a:solidFill>
              <a:effectLst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endParaRPr lang="da-DK" dirty="0">
              <a:cs typeface="Times New Roman" panose="02020603050405020304" pitchFamily="18" charset="0"/>
            </a:endParaRPr>
          </a:p>
        </p:txBody>
      </p:sp>
      <p:pic>
        <p:nvPicPr>
          <p:cNvPr id="8" name="Billede 7" descr="Et billede, der indeholder bærbar, computer, kontorartikler, kuglepen/fjerpen/bås&#10;&#10;Automatisk genereret beskrivelse">
            <a:extLst>
              <a:ext uri="{FF2B5EF4-FFF2-40B4-BE49-F238E27FC236}">
                <a16:creationId xmlns:a16="http://schemas.microsoft.com/office/drawing/2014/main" id="{8FDF3AA0-FE5A-60F0-DBC4-EF712887F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99" y="1665326"/>
            <a:ext cx="3349254" cy="4465672"/>
          </a:xfrm>
          <a:prstGeom prst="rect">
            <a:avLst/>
          </a:prstGeom>
        </p:spPr>
      </p:pic>
      <p:pic>
        <p:nvPicPr>
          <p:cNvPr id="5" name="Billede 4" descr="Nærbillede af stablet liggende søjlediagram">
            <a:extLst>
              <a:ext uri="{FF2B5EF4-FFF2-40B4-BE49-F238E27FC236}">
                <a16:creationId xmlns:a16="http://schemas.microsoft.com/office/drawing/2014/main" id="{20DC3252-8FEE-ADAE-8DAF-DE58FEA32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8" b="91593" l="9984" r="99838">
                        <a14:foregroundMark x1="77928" y1="15845" x2="77928" y2="15845"/>
                        <a14:foregroundMark x1="67701" y1="10994" x2="77928" y2="30032"/>
                        <a14:foregroundMark x1="77928" y1="30032" x2="77928" y2="30032"/>
                        <a14:foregroundMark x1="65219" y1="6548" x2="74177" y2="36378"/>
                        <a14:foregroundMark x1="66217" y1="91593" x2="96087" y2="36015"/>
                        <a14:foregroundMark x1="95359" y1="16977" x2="95710" y2="37712"/>
                        <a14:foregroundMark x1="95710" y1="37712" x2="99838" y2="48707"/>
                        <a14:foregroundMark x1="49784" y1="33023" x2="50513" y2="34883"/>
                        <a14:foregroundMark x1="53751" y1="58003" x2="57258" y2="56548"/>
                        <a14:foregroundMark x1="53535" y1="35732" x2="55019" y2="39733"/>
                        <a14:foregroundMark x1="57582" y1="24939" x2="58635" y2="25707"/>
                        <a14:foregroundMark x1="63519" y1="22838" x2="65542" y2="25384"/>
                        <a14:foregroundMark x1="51619" y1="80800" x2="54803" y2="78416"/>
                        <a14:foregroundMark x1="55235" y1="84762" x2="56287" y2="83347"/>
                        <a14:foregroundMark x1="48651" y1="32417" x2="51106" y2="34802"/>
                        <a14:foregroundMark x1="48651" y1="30639" x2="48651" y2="30639"/>
                        <a14:foregroundMark x1="48759" y1="30800" x2="49703" y2="32094"/>
                        <a14:foregroundMark x1="48435" y1="32094" x2="48867" y2="35125"/>
                        <a14:foregroundMark x1="48759" y1="29062" x2="48219" y2="36863"/>
                        <a14:foregroundMark x1="50567" y1="30800" x2="54911" y2="32255"/>
                        <a14:foregroundMark x1="57366" y1="29224" x2="58311" y2="24454"/>
                        <a14:foregroundMark x1="58311" y1="25101" x2="63627" y2="22838"/>
                        <a14:foregroundMark x1="61495" y1="23808" x2="62898" y2="9984"/>
                        <a14:foregroundMark x1="99110" y1="15683" x2="66919" y2="7720"/>
                        <a14:foregroundMark x1="51214" y1="67098" x2="53211" y2="60590"/>
                        <a14:foregroundMark x1="47895" y1="30639" x2="48003" y2="365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41" t="3734" r="2598" b="4280"/>
          <a:stretch/>
        </p:blipFill>
        <p:spPr>
          <a:xfrm>
            <a:off x="9061185" y="3807490"/>
            <a:ext cx="2111640" cy="25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9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734293"/>
            <a:ext cx="7540995" cy="711200"/>
          </a:xfrm>
        </p:spPr>
        <p:txBody>
          <a:bodyPr>
            <a:normAutofit/>
          </a:bodyPr>
          <a:lstStyle/>
          <a:p>
            <a:r>
              <a:rPr lang="da-DK" dirty="0"/>
              <a:t> </a:t>
            </a:r>
            <a:r>
              <a:rPr lang="da-DK" dirty="0">
                <a:latin typeface="Fira Sans" panose="020B0503050000020004" pitchFamily="34" charset="0"/>
              </a:rPr>
              <a:t>Årligt IT-eftersyn på alle </a:t>
            </a:r>
            <a:r>
              <a:rPr lang="da-DK" dirty="0" err="1">
                <a:latin typeface="Fira Sans" panose="020B0503050000020004" pitchFamily="34" charset="0"/>
              </a:rPr>
              <a:t>PC’er</a:t>
            </a:r>
            <a:endParaRPr lang="da-DK" dirty="0">
              <a:latin typeface="Fira Sans" panose="020B0503050000020004" pitchFamily="34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6E1620-DD4C-4315-AAEA-E1E081DE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625065"/>
            <a:ext cx="10773617" cy="476510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Windows </a:t>
            </a:r>
            <a:r>
              <a:rPr lang="da-DK" sz="2000" b="0" i="0" u="none" strike="noStrike" kern="1200" dirty="0" err="1">
                <a:solidFill>
                  <a:srgbClr val="002060"/>
                </a:solidFill>
                <a:effectLst/>
              </a:rPr>
              <a:t>update</a:t>
            </a:r>
            <a:endParaRPr lang="da-DK" sz="2000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Windows sikkerhed – Grønne checkmarks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Diskoprydning – Sletter midlertidige filer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Overførsler – inkl</a:t>
            </a:r>
            <a:r>
              <a:rPr lang="da-DK" sz="2000" dirty="0">
                <a:solidFill>
                  <a:srgbClr val="002060"/>
                </a:solidFill>
              </a:rPr>
              <a:t>. mapper </a:t>
            </a: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hvor </a:t>
            </a:r>
            <a:r>
              <a:rPr lang="da-DK" sz="2000" dirty="0">
                <a:solidFill>
                  <a:srgbClr val="002060"/>
                </a:solidFill>
              </a:rPr>
              <a:t>praksislægesystemet</a:t>
            </a: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 gennem downloads</a:t>
            </a:r>
            <a:endParaRPr lang="da-DK" sz="2000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Lagerassistent aktivering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Programmer i Windows</a:t>
            </a:r>
            <a:endParaRPr lang="da-DK" sz="2000" dirty="0">
              <a:solidFill>
                <a:srgbClr val="002060"/>
              </a:solidFill>
            </a:endParaRPr>
          </a:p>
          <a:p>
            <a:pPr marL="989013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Afinstaller dem der ikke bruges</a:t>
            </a:r>
          </a:p>
          <a:p>
            <a:pPr marL="989013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Programmer i brug skal være opdaterede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Browserdata – cookies, historik, adgangskoder, mv.</a:t>
            </a:r>
          </a:p>
          <a:p>
            <a:pPr marL="893763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Manuel eller automatisk sletning</a:t>
            </a:r>
            <a:endParaRPr lang="da-DK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Billede 4" descr="Et billede, der indeholder person, indendørs, Elektroteknik, elektronik&#10;&#10;Automatisk genereret beskrivelse">
            <a:extLst>
              <a:ext uri="{FF2B5EF4-FFF2-40B4-BE49-F238E27FC236}">
                <a16:creationId xmlns:a16="http://schemas.microsoft.com/office/drawing/2014/main" id="{C0A3F8A4-4E20-E10F-152C-37309905D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571" y="143004"/>
            <a:ext cx="2604977" cy="260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7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ndows update">
            <a:hlinkClick r:id="" action="ppaction://media"/>
            <a:extLst>
              <a:ext uri="{FF2B5EF4-FFF2-40B4-BE49-F238E27FC236}">
                <a16:creationId xmlns:a16="http://schemas.microsoft.com/office/drawing/2014/main" id="{C8876842-1D2C-9C13-38A7-913A1BF49D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11936639" cy="671435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35" y="2376700"/>
            <a:ext cx="7889035" cy="839326"/>
          </a:xfrm>
        </p:spPr>
        <p:txBody>
          <a:bodyPr>
            <a:noAutofit/>
          </a:bodyPr>
          <a:lstStyle/>
          <a:p>
            <a:r>
              <a:rPr lang="da-DK" sz="4400" dirty="0"/>
              <a:t> Windows </a:t>
            </a:r>
            <a:r>
              <a:rPr lang="da-DK" sz="4400" dirty="0" err="1"/>
              <a:t>update</a:t>
            </a:r>
            <a:endParaRPr lang="da-DK" sz="4400" dirty="0"/>
          </a:p>
        </p:txBody>
      </p:sp>
    </p:spTree>
    <p:extLst>
      <p:ext uri="{BB962C8B-B14F-4D97-AF65-F5344CB8AC3E}">
        <p14:creationId xmlns:p14="http://schemas.microsoft.com/office/powerpoint/2010/main" val="351118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ndows sikkerhed">
            <a:hlinkClick r:id="" action="ppaction://media"/>
            <a:extLst>
              <a:ext uri="{FF2B5EF4-FFF2-40B4-BE49-F238E27FC236}">
                <a16:creationId xmlns:a16="http://schemas.microsoft.com/office/drawing/2014/main" id="{83E489D6-63A8-2073-FEC9-4388D634DE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11958411" cy="6726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35" y="2376700"/>
            <a:ext cx="7889035" cy="839326"/>
          </a:xfrm>
        </p:spPr>
        <p:txBody>
          <a:bodyPr>
            <a:noAutofit/>
          </a:bodyPr>
          <a:lstStyle/>
          <a:p>
            <a:r>
              <a:rPr lang="da-DK" sz="4400" dirty="0"/>
              <a:t>Windows sikkerhed</a:t>
            </a:r>
          </a:p>
        </p:txBody>
      </p:sp>
    </p:spTree>
    <p:extLst>
      <p:ext uri="{BB962C8B-B14F-4D97-AF65-F5344CB8AC3E}">
        <p14:creationId xmlns:p14="http://schemas.microsoft.com/office/powerpoint/2010/main" val="392391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skoprydning">
            <a:hlinkClick r:id="" action="ppaction://media"/>
            <a:extLst>
              <a:ext uri="{FF2B5EF4-FFF2-40B4-BE49-F238E27FC236}">
                <a16:creationId xmlns:a16="http://schemas.microsoft.com/office/drawing/2014/main" id="{E5E4A72E-B25A-3ECE-D905-72596679C7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11938963" cy="67156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35" y="2376700"/>
            <a:ext cx="7889035" cy="839326"/>
          </a:xfrm>
        </p:spPr>
        <p:txBody>
          <a:bodyPr>
            <a:noAutofit/>
          </a:bodyPr>
          <a:lstStyle/>
          <a:p>
            <a:r>
              <a:rPr lang="da-DK" sz="4400" dirty="0"/>
              <a:t>Diskoprydning</a:t>
            </a:r>
          </a:p>
        </p:txBody>
      </p:sp>
    </p:spTree>
    <p:extLst>
      <p:ext uri="{BB962C8B-B14F-4D97-AF65-F5344CB8AC3E}">
        <p14:creationId xmlns:p14="http://schemas.microsoft.com/office/powerpoint/2010/main" val="12348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ndows overførsler">
            <a:hlinkClick r:id="" action="ppaction://media"/>
            <a:extLst>
              <a:ext uri="{FF2B5EF4-FFF2-40B4-BE49-F238E27FC236}">
                <a16:creationId xmlns:a16="http://schemas.microsoft.com/office/drawing/2014/main" id="{0D7FB8C5-F4AE-4B8C-7951-8333FDAC60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11959512" cy="67272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35" y="2376700"/>
            <a:ext cx="7889035" cy="839326"/>
          </a:xfrm>
        </p:spPr>
        <p:txBody>
          <a:bodyPr>
            <a:noAutofit/>
          </a:bodyPr>
          <a:lstStyle/>
          <a:p>
            <a:r>
              <a:rPr lang="da-DK" sz="4400" dirty="0"/>
              <a:t>Overførsler</a:t>
            </a:r>
          </a:p>
        </p:txBody>
      </p:sp>
    </p:spTree>
    <p:extLst>
      <p:ext uri="{BB962C8B-B14F-4D97-AF65-F5344CB8AC3E}">
        <p14:creationId xmlns:p14="http://schemas.microsoft.com/office/powerpoint/2010/main" val="143459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ndows lagerassistent">
            <a:hlinkClick r:id="" action="ppaction://media"/>
            <a:extLst>
              <a:ext uri="{FF2B5EF4-FFF2-40B4-BE49-F238E27FC236}">
                <a16:creationId xmlns:a16="http://schemas.microsoft.com/office/drawing/2014/main" id="{FFC760E0-AD96-0B49-560D-8297BB61BC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11928689" cy="67098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35" y="2376700"/>
            <a:ext cx="7889035" cy="839326"/>
          </a:xfrm>
        </p:spPr>
        <p:txBody>
          <a:bodyPr>
            <a:noAutofit/>
          </a:bodyPr>
          <a:lstStyle/>
          <a:p>
            <a:r>
              <a:rPr lang="da-DK" sz="4400" dirty="0"/>
              <a:t>Lagerassistent</a:t>
            </a:r>
          </a:p>
        </p:txBody>
      </p:sp>
    </p:spTree>
    <p:extLst>
      <p:ext uri="{BB962C8B-B14F-4D97-AF65-F5344CB8AC3E}">
        <p14:creationId xmlns:p14="http://schemas.microsoft.com/office/powerpoint/2010/main" val="164877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indows programmer">
            <a:hlinkClick r:id="" action="ppaction://media"/>
            <a:extLst>
              <a:ext uri="{FF2B5EF4-FFF2-40B4-BE49-F238E27FC236}">
                <a16:creationId xmlns:a16="http://schemas.microsoft.com/office/drawing/2014/main" id="{22F4A99E-AA38-003D-5713-0C3EE45485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11949237" cy="67214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35" y="2376700"/>
            <a:ext cx="7889035" cy="839326"/>
          </a:xfrm>
        </p:spPr>
        <p:txBody>
          <a:bodyPr>
            <a:noAutofit/>
          </a:bodyPr>
          <a:lstStyle/>
          <a:p>
            <a:r>
              <a:rPr lang="da-DK" sz="4400" dirty="0"/>
              <a:t>Programmer</a:t>
            </a:r>
          </a:p>
        </p:txBody>
      </p:sp>
    </p:spTree>
    <p:extLst>
      <p:ext uri="{BB962C8B-B14F-4D97-AF65-F5344CB8AC3E}">
        <p14:creationId xmlns:p14="http://schemas.microsoft.com/office/powerpoint/2010/main" val="16975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ivatliv Chrome">
            <a:hlinkClick r:id="" action="ppaction://media"/>
            <a:extLst>
              <a:ext uri="{FF2B5EF4-FFF2-40B4-BE49-F238E27FC236}">
                <a16:creationId xmlns:a16="http://schemas.microsoft.com/office/drawing/2014/main" id="{E2943BFD-5945-E87D-FAE4-EEEBF38979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11887592" cy="668677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10" y="4014113"/>
            <a:ext cx="7885515" cy="1955171"/>
          </a:xfrm>
        </p:spPr>
        <p:txBody>
          <a:bodyPr>
            <a:noAutofit/>
          </a:bodyPr>
          <a:lstStyle/>
          <a:p>
            <a:r>
              <a:rPr lang="da-DK" sz="4400" dirty="0"/>
              <a:t>Privatliv </a:t>
            </a:r>
            <a:r>
              <a:rPr lang="da-DK" sz="4400" dirty="0" err="1"/>
              <a:t>Crome</a:t>
            </a:r>
            <a:endParaRPr lang="da-DK" sz="4400" dirty="0"/>
          </a:p>
        </p:txBody>
      </p:sp>
    </p:spTree>
    <p:extLst>
      <p:ext uri="{BB962C8B-B14F-4D97-AF65-F5344CB8AC3E}">
        <p14:creationId xmlns:p14="http://schemas.microsoft.com/office/powerpoint/2010/main" val="181927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0D8CE888-4EC2-4BFD-B2D2-CA05190D24D0}"/>
              </a:ext>
            </a:extLst>
          </p:cNvPr>
          <p:cNvSpPr txBox="1">
            <a:spLocks/>
          </p:cNvSpPr>
          <p:nvPr/>
        </p:nvSpPr>
        <p:spPr>
          <a:xfrm>
            <a:off x="5429251" y="706677"/>
            <a:ext cx="5543166" cy="787619"/>
          </a:xfrm>
          <a:prstGeom prst="rect">
            <a:avLst/>
          </a:prstGeom>
          <a:effectLst/>
        </p:spPr>
        <p:txBody>
          <a:bodyPr vert="horz" lIns="0" tIns="192024" rIns="0" bIns="0" rtlCol="0" anchor="b" anchorCtr="0">
            <a:noAutofit/>
          </a:bodyPr>
          <a:lstStyle>
            <a:lvl1pPr algn="ctr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i="0" kern="1200" spc="0" baseline="0">
                <a:solidFill>
                  <a:schemeClr val="accent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da-DK" sz="3600" dirty="0">
                <a:solidFill>
                  <a:schemeClr val="bg2">
                    <a:lumMod val="50000"/>
                  </a:schemeClr>
                </a:solidFill>
              </a:rPr>
              <a:t>Tips, tricks og IT-sikkerhed</a:t>
            </a:r>
          </a:p>
        </p:txBody>
      </p:sp>
      <p:pic>
        <p:nvPicPr>
          <p:cNvPr id="6" name="Billede 5" descr="Et billede, der indeholder Ansigt, tøj, person, indendørs&#10;&#10;Automatisk genereret beskrivelse">
            <a:extLst>
              <a:ext uri="{FF2B5EF4-FFF2-40B4-BE49-F238E27FC236}">
                <a16:creationId xmlns:a16="http://schemas.microsoft.com/office/drawing/2014/main" id="{BB32E1E6-3C3C-F1C8-8B8A-E04F0CD7F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971" y="3172348"/>
            <a:ext cx="3273105" cy="3273105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28F1A922-33EE-5B79-6CD6-498D1094F550}"/>
              </a:ext>
            </a:extLst>
          </p:cNvPr>
          <p:cNvSpPr txBox="1">
            <a:spLocks/>
          </p:cNvSpPr>
          <p:nvPr/>
        </p:nvSpPr>
        <p:spPr>
          <a:xfrm>
            <a:off x="9696067" y="1692706"/>
            <a:ext cx="1276350" cy="388650"/>
          </a:xfrm>
          <a:prstGeom prst="rect">
            <a:avLst/>
          </a:prstGeom>
          <a:effectLst/>
        </p:spPr>
        <p:txBody>
          <a:bodyPr vert="horz" lIns="0" tIns="192024" rIns="0" bIns="0" rtlCol="0" anchor="b" anchorCtr="0">
            <a:noAutofit/>
          </a:bodyPr>
          <a:lstStyle>
            <a:lvl1pPr algn="ctr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i="0" kern="1200" spc="0" baseline="0">
                <a:solidFill>
                  <a:schemeClr val="accent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da-DK" sz="2400" dirty="0">
                <a:solidFill>
                  <a:schemeClr val="bg2">
                    <a:lumMod val="50000"/>
                  </a:schemeClr>
                </a:solidFill>
              </a:rPr>
              <a:t>Webinar</a:t>
            </a:r>
          </a:p>
        </p:txBody>
      </p:sp>
      <p:sp>
        <p:nvSpPr>
          <p:cNvPr id="2" name="Undertitel 2">
            <a:extLst>
              <a:ext uri="{FF2B5EF4-FFF2-40B4-BE49-F238E27FC236}">
                <a16:creationId xmlns:a16="http://schemas.microsoft.com/office/drawing/2014/main" id="{D44AFB08-5777-D83C-72CD-94F90FD94C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4902" y="3699588"/>
            <a:ext cx="5061098" cy="1603469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da-DK" sz="3600" dirty="0">
                <a:solidFill>
                  <a:schemeClr val="accent1"/>
                </a:solidFill>
              </a:rPr>
              <a:t>Lau Bertholdt</a:t>
            </a:r>
          </a:p>
          <a:p>
            <a:pPr algn="l"/>
            <a:r>
              <a:rPr lang="da-DK" sz="3600" dirty="0">
                <a:solidFill>
                  <a:schemeClr val="accent1"/>
                </a:solidFill>
              </a:rPr>
              <a:t>Praktiserende læge</a:t>
            </a:r>
          </a:p>
          <a:p>
            <a:pPr algn="l"/>
            <a:r>
              <a:rPr lang="da-DK" sz="3600" dirty="0">
                <a:solidFill>
                  <a:schemeClr val="accent1"/>
                </a:solidFill>
              </a:rPr>
              <a:t>IT- og Patientsikkerheds konsulent KAP-H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F77EA61-E2F6-D6C9-CA25-53AD8EE17DC2}"/>
              </a:ext>
            </a:extLst>
          </p:cNvPr>
          <p:cNvSpPr txBox="1">
            <a:spLocks/>
          </p:cNvSpPr>
          <p:nvPr/>
        </p:nvSpPr>
        <p:spPr>
          <a:xfrm>
            <a:off x="3863082" y="3530499"/>
            <a:ext cx="4235765" cy="558618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effectLst/>
        </p:spPr>
        <p:txBody>
          <a:bodyPr vert="horz" lIns="0" tIns="192024" rIns="0" bIns="0" rtlCol="0" anchor="b" anchorCtr="0">
            <a:noAutofit/>
          </a:bodyPr>
          <a:lstStyle>
            <a:lvl1pPr algn="ctr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i="0" kern="1200" spc="0" baseline="0">
                <a:solidFill>
                  <a:schemeClr val="accent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a-DK" sz="3200" dirty="0">
                <a:solidFill>
                  <a:srgbClr val="FF0000"/>
                </a:solidFill>
              </a:rPr>
              <a:t>Vi optager webinaret</a:t>
            </a:r>
          </a:p>
        </p:txBody>
      </p:sp>
    </p:spTree>
    <p:extLst>
      <p:ext uri="{BB962C8B-B14F-4D97-AF65-F5344CB8AC3E}">
        <p14:creationId xmlns:p14="http://schemas.microsoft.com/office/powerpoint/2010/main" val="185958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ivatliv Edge">
            <a:hlinkClick r:id="" action="ppaction://media"/>
            <a:extLst>
              <a:ext uri="{FF2B5EF4-FFF2-40B4-BE49-F238E27FC236}">
                <a16:creationId xmlns:a16="http://schemas.microsoft.com/office/drawing/2014/main" id="{37DEE5D5-C94D-B626-CBC1-1F1F02F2D9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11938963" cy="67156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35" y="2376699"/>
            <a:ext cx="8450890" cy="3037781"/>
          </a:xfrm>
        </p:spPr>
        <p:txBody>
          <a:bodyPr>
            <a:noAutofit/>
          </a:bodyPr>
          <a:lstStyle/>
          <a:p>
            <a:r>
              <a:rPr lang="da-DK" sz="4400" dirty="0"/>
              <a:t>Privatliv </a:t>
            </a:r>
            <a:r>
              <a:rPr lang="da-DK" sz="4400" dirty="0" err="1"/>
              <a:t>Egde</a:t>
            </a:r>
            <a:endParaRPr lang="da-DK" sz="4400" dirty="0"/>
          </a:p>
        </p:txBody>
      </p:sp>
    </p:spTree>
    <p:extLst>
      <p:ext uri="{BB962C8B-B14F-4D97-AF65-F5344CB8AC3E}">
        <p14:creationId xmlns:p14="http://schemas.microsoft.com/office/powerpoint/2010/main" val="12769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734293"/>
            <a:ext cx="7540995" cy="711200"/>
          </a:xfrm>
        </p:spPr>
        <p:txBody>
          <a:bodyPr>
            <a:normAutofit/>
          </a:bodyPr>
          <a:lstStyle/>
          <a:p>
            <a:r>
              <a:rPr lang="da-DK" dirty="0"/>
              <a:t> </a:t>
            </a:r>
            <a:r>
              <a:rPr lang="da-DK" dirty="0">
                <a:latin typeface="Fira Sans" panose="020B0503050000020004" pitchFamily="34" charset="0"/>
              </a:rPr>
              <a:t>Årligt IT-eftersyn på alle </a:t>
            </a:r>
            <a:r>
              <a:rPr lang="da-DK" dirty="0" err="1">
                <a:latin typeface="Fira Sans" panose="020B0503050000020004" pitchFamily="34" charset="0"/>
              </a:rPr>
              <a:t>PC’er</a:t>
            </a:r>
            <a:endParaRPr lang="da-DK" dirty="0">
              <a:latin typeface="Fira Sans" panose="020B0503050000020004" pitchFamily="34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6E1620-DD4C-4315-AAEA-E1E081DE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625065"/>
            <a:ext cx="10773617" cy="476510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Windows </a:t>
            </a:r>
            <a:r>
              <a:rPr lang="da-DK" sz="2000" b="0" i="0" u="none" strike="noStrike" kern="1200" dirty="0" err="1">
                <a:solidFill>
                  <a:srgbClr val="002060"/>
                </a:solidFill>
                <a:effectLst/>
              </a:rPr>
              <a:t>update</a:t>
            </a:r>
            <a:endParaRPr lang="da-DK" sz="2000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Windows sikkerhed – Grønne checkmarks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Diskoprydning – Sletter midlertidige filer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Overførsler – inkl</a:t>
            </a:r>
            <a:r>
              <a:rPr lang="da-DK" sz="2000" dirty="0">
                <a:solidFill>
                  <a:srgbClr val="002060"/>
                </a:solidFill>
              </a:rPr>
              <a:t>. mapper </a:t>
            </a: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hvor </a:t>
            </a:r>
            <a:r>
              <a:rPr lang="da-DK" sz="2000" dirty="0">
                <a:solidFill>
                  <a:srgbClr val="002060"/>
                </a:solidFill>
              </a:rPr>
              <a:t>praksislægesystemet</a:t>
            </a: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 gennem downloads</a:t>
            </a:r>
            <a:endParaRPr lang="da-DK" sz="2000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Lagerassistent aktivering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Programmer i Windows</a:t>
            </a:r>
            <a:endParaRPr lang="da-DK" sz="2000" dirty="0">
              <a:solidFill>
                <a:srgbClr val="002060"/>
              </a:solidFill>
            </a:endParaRPr>
          </a:p>
          <a:p>
            <a:pPr marL="989013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Afinstaller dem der ikke bruges</a:t>
            </a:r>
          </a:p>
          <a:p>
            <a:pPr marL="989013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Programmer i brug skal være opdaterede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Browserdata – cookies, historik, adgangskoder, mv.</a:t>
            </a:r>
          </a:p>
          <a:p>
            <a:pPr marL="893763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b="0" i="0" u="none" strike="noStrike" kern="1200" dirty="0">
                <a:solidFill>
                  <a:srgbClr val="002060"/>
                </a:solidFill>
                <a:effectLst/>
              </a:rPr>
              <a:t>Manuel eller automatisk sletning</a:t>
            </a:r>
            <a:endParaRPr lang="da-DK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Billede 4" descr="Et billede, der indeholder person, computer, elektronik, indendørs&#10;&#10;Automatisk genereret beskrivelse">
            <a:extLst>
              <a:ext uri="{FF2B5EF4-FFF2-40B4-BE49-F238E27FC236}">
                <a16:creationId xmlns:a16="http://schemas.microsoft.com/office/drawing/2014/main" id="{B9C51574-2DD4-6F4C-C626-F57C2E7E0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040" y="3702732"/>
            <a:ext cx="3060405" cy="306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1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734293"/>
            <a:ext cx="7540995" cy="711200"/>
          </a:xfrm>
        </p:spPr>
        <p:txBody>
          <a:bodyPr>
            <a:normAutofit/>
          </a:bodyPr>
          <a:lstStyle/>
          <a:p>
            <a:r>
              <a:rPr lang="da-DK" sz="4000" dirty="0"/>
              <a:t>Links til yderligere information</a:t>
            </a:r>
            <a:endParaRPr lang="da-DK" sz="4000" dirty="0">
              <a:latin typeface="Fira Sans" panose="020B0503050000020004" pitchFamily="34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6E1620-DD4C-4315-AAEA-E1E081DE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710125"/>
            <a:ext cx="10731087" cy="441358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200" dirty="0">
                <a:solidFill>
                  <a:srgbClr val="002060"/>
                </a:solidFill>
                <a:cs typeface="Times New Roman" panose="02020603050405020304" pitchFamily="18" charset="0"/>
              </a:rPr>
              <a:t>PLA om personale data og GDPR: </a:t>
            </a:r>
            <a:r>
              <a:rPr lang="da-DK" sz="2200" dirty="0">
                <a:solidFill>
                  <a:srgbClr val="002060"/>
                </a:solidFill>
                <a:cs typeface="Times New Roman" panose="02020603050405020304" pitchFamily="18" charset="0"/>
                <a:hlinkClick r:id="rId3"/>
              </a:rPr>
              <a:t>https://www.pla.dk/persondata/</a:t>
            </a:r>
            <a:endParaRPr lang="da-DK" sz="22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200" dirty="0">
                <a:solidFill>
                  <a:srgbClr val="002060"/>
                </a:solidFill>
                <a:cs typeface="Times New Roman" panose="02020603050405020304" pitchFamily="18" charset="0"/>
              </a:rPr>
              <a:t>PLO om GDPR: </a:t>
            </a:r>
            <a:r>
              <a:rPr lang="da-DK" sz="2200" dirty="0">
                <a:solidFill>
                  <a:srgbClr val="002060"/>
                </a:solidFill>
                <a:cs typeface="Times New Roman" panose="02020603050405020304" pitchFamily="18" charset="0"/>
                <a:hlinkClick r:id="rId4"/>
              </a:rPr>
              <a:t>https://laeger.dk/foreninger/plo/drift-af-praksis/gdpr-i-almen-praksis</a:t>
            </a:r>
            <a:endParaRPr lang="da-DK" sz="22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200" dirty="0">
                <a:solidFill>
                  <a:srgbClr val="002060"/>
                </a:solidFill>
                <a:cs typeface="Times New Roman" panose="02020603050405020304" pitchFamily="18" charset="0"/>
              </a:rPr>
              <a:t>Slettefrister fra lægeforeningen: </a:t>
            </a:r>
            <a:r>
              <a:rPr lang="da-DK" sz="2200" dirty="0">
                <a:solidFill>
                  <a:srgbClr val="002060"/>
                </a:solidFill>
                <a:cs typeface="Times New Roman" panose="02020603050405020304" pitchFamily="18" charset="0"/>
                <a:hlinkClick r:id="rId5"/>
              </a:rPr>
              <a:t>https://www.laeger.dk/media/nb5b4uog/slettefrister-og-regler-om-personoplysninger-gdpr-i-almen-praksis-2023.pdf</a:t>
            </a:r>
            <a:endParaRPr lang="da-DK" sz="22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200" dirty="0">
                <a:solidFill>
                  <a:srgbClr val="002060"/>
                </a:solidFill>
                <a:cs typeface="Times New Roman" panose="02020603050405020304" pitchFamily="18" charset="0"/>
              </a:rPr>
              <a:t>Samtykke erklæring til ansatte: </a:t>
            </a:r>
            <a:r>
              <a:rPr lang="da-DK" sz="2200" dirty="0">
                <a:solidFill>
                  <a:srgbClr val="002060"/>
                </a:solidFill>
                <a:cs typeface="Times New Roman" panose="02020603050405020304" pitchFamily="18" charset="0"/>
                <a:hlinkClick r:id="rId6"/>
              </a:rPr>
              <a:t>https://www.pla.dk/persondata/samtykke_eller_ej/</a:t>
            </a:r>
            <a:endParaRPr lang="da-DK" sz="22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9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indendørs, lys&#10;&#10;Automatisk genereret beskrivelse">
            <a:extLst>
              <a:ext uri="{FF2B5EF4-FFF2-40B4-BE49-F238E27FC236}">
                <a16:creationId xmlns:a16="http://schemas.microsoft.com/office/drawing/2014/main" id="{F1468879-3739-74A9-4B7D-4A68286BD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r="28105" b="5306"/>
          <a:stretch/>
        </p:blipFill>
        <p:spPr>
          <a:xfrm>
            <a:off x="6797060" y="0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pic>
        <p:nvPicPr>
          <p:cNvPr id="10" name="Billede 9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B7945E0-B2B5-388B-4839-BA9A00EA3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43" y="2866558"/>
            <a:ext cx="2405690" cy="36175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7203389-C7B6-5B51-1EBE-82CF7FAD2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873125"/>
            <a:ext cx="5003983" cy="905665"/>
          </a:xfrm>
        </p:spPr>
        <p:txBody>
          <a:bodyPr>
            <a:normAutofit/>
          </a:bodyPr>
          <a:lstStyle/>
          <a:p>
            <a:r>
              <a:rPr lang="nn-NO" sz="4000" dirty="0"/>
              <a:t>Informationssøgning</a:t>
            </a:r>
            <a:endParaRPr lang="da-DK" sz="40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3D34724-986D-388A-74E8-6FE3F6B3DD33}"/>
              </a:ext>
            </a:extLst>
          </p:cNvPr>
          <p:cNvSpPr txBox="1">
            <a:spLocks/>
          </p:cNvSpPr>
          <p:nvPr/>
        </p:nvSpPr>
        <p:spPr>
          <a:xfrm>
            <a:off x="2327155" y="1668922"/>
            <a:ext cx="4905375" cy="80993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accent1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1pPr>
          </a:lstStyle>
          <a:p>
            <a:r>
              <a:rPr lang="nn-NO" sz="4000" dirty="0"/>
              <a:t>&amp; Tips til IT i praksis</a:t>
            </a:r>
            <a:endParaRPr lang="da-DK" sz="4000" dirty="0"/>
          </a:p>
        </p:txBody>
      </p:sp>
    </p:spTree>
    <p:extLst>
      <p:ext uri="{BB962C8B-B14F-4D97-AF65-F5344CB8AC3E}">
        <p14:creationId xmlns:p14="http://schemas.microsoft.com/office/powerpoint/2010/main" val="300296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indhold 6">
            <a:extLst>
              <a:ext uri="{FF2B5EF4-FFF2-40B4-BE49-F238E27FC236}">
                <a16:creationId xmlns:a16="http://schemas.microsoft.com/office/drawing/2014/main" id="{802BF662-469B-D223-2E00-C08FE2D7C5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"/>
          <a:stretch/>
        </p:blipFill>
        <p:spPr>
          <a:xfrm>
            <a:off x="947737" y="1693513"/>
            <a:ext cx="8659406" cy="48709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873125"/>
            <a:ext cx="8092440" cy="711200"/>
          </a:xfrm>
        </p:spPr>
        <p:txBody>
          <a:bodyPr>
            <a:noAutofit/>
          </a:bodyPr>
          <a:lstStyle/>
          <a:p>
            <a:r>
              <a:rPr lang="nn-NO" sz="4000" dirty="0"/>
              <a:t>Informationssøgning via browser</a:t>
            </a:r>
            <a:endParaRPr lang="da-DK" sz="4000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CDCCA58-D01A-929C-4BCB-76EF7A0AA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1" b="90323" l="2577" r="93299">
                        <a14:foregroundMark x1="58763" y1="8065" x2="58763" y2="8065"/>
                        <a14:foregroundMark x1="47938" y1="8602" x2="47938" y2="8602"/>
                        <a14:foregroundMark x1="48969" y1="13978" x2="48969" y2="13978"/>
                        <a14:foregroundMark x1="38660" y1="7527" x2="38660" y2="7527"/>
                        <a14:foregroundMark x1="46392" y1="2688" x2="46392" y2="2688"/>
                        <a14:foregroundMark x1="90206" y1="37097" x2="90206" y2="37097"/>
                        <a14:foregroundMark x1="87629" y1="19892" x2="87629" y2="19892"/>
                        <a14:foregroundMark x1="93814" y1="45699" x2="93814" y2="45699"/>
                        <a14:foregroundMark x1="86082" y1="18817" x2="86082" y2="18817"/>
                        <a14:foregroundMark x1="59278" y1="84946" x2="59278" y2="84946"/>
                        <a14:foregroundMark x1="43299" y1="90860" x2="43299" y2="90860"/>
                        <a14:foregroundMark x1="34536" y1="86022" x2="34536" y2="86022"/>
                        <a14:foregroundMark x1="47938" y1="86022" x2="47938" y2="86022"/>
                        <a14:foregroundMark x1="4639" y1="52688" x2="4639" y2="52688"/>
                        <a14:foregroundMark x1="2577" y1="41398" x2="2577" y2="41398"/>
                        <a14:foregroundMark x1="3093" y1="40860" x2="3093" y2="40860"/>
                        <a14:backgroundMark x1="2062" y1="42473" x2="2062" y2="42473"/>
                        <a14:backgroundMark x1="2062" y1="40860" x2="2062" y2="40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401" y="381675"/>
            <a:ext cx="1128787" cy="1082239"/>
          </a:xfrm>
          <a:prstGeom prst="rect">
            <a:avLst/>
          </a:prstGeom>
        </p:spPr>
      </p:pic>
      <p:pic>
        <p:nvPicPr>
          <p:cNvPr id="14" name="Billede 13" descr="Et billede, der indeholder cirkel, Farverigt, Grafik&#10;&#10;Automatisk genereret beskrivelse">
            <a:extLst>
              <a:ext uri="{FF2B5EF4-FFF2-40B4-BE49-F238E27FC236}">
                <a16:creationId xmlns:a16="http://schemas.microsoft.com/office/drawing/2014/main" id="{507FBE96-FABF-D3A1-4103-B6AB8B57E8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6000" l="1778" r="96889">
                        <a14:foregroundMark x1="72000" y1="48000" x2="72000" y2="48000"/>
                        <a14:foregroundMark x1="50667" y1="48000" x2="50667" y2="48000"/>
                        <a14:foregroundMark x1="76000" y1="53778" x2="76000" y2="53778"/>
                        <a14:foregroundMark x1="69778" y1="54222" x2="69778" y2="54222"/>
                        <a14:foregroundMark x1="28889" y1="19556" x2="81333" y2="68000"/>
                        <a14:foregroundMark x1="28000" y1="28444" x2="60889" y2="76444"/>
                        <a14:foregroundMark x1="68000" y1="24444" x2="61333" y2="64000"/>
                        <a14:foregroundMark x1="72000" y1="40000" x2="72000" y2="69778"/>
                        <a14:foregroundMark x1="72000" y1="69778" x2="72000" y2="69778"/>
                        <a14:foregroundMark x1="75111" y1="66667" x2="62222" y2="26222"/>
                        <a14:foregroundMark x1="62222" y1="26222" x2="61333" y2="26222"/>
                        <a14:foregroundMark x1="55111" y1="23111" x2="72000" y2="72444"/>
                        <a14:foregroundMark x1="34667" y1="20000" x2="67556" y2="66222"/>
                        <a14:foregroundMark x1="47111" y1="25778" x2="59111" y2="46222"/>
                        <a14:foregroundMark x1="43556" y1="34222" x2="22667" y2="51556"/>
                        <a14:foregroundMark x1="22667" y1="51556" x2="51111" y2="71111"/>
                        <a14:foregroundMark x1="51111" y1="71111" x2="58222" y2="69333"/>
                        <a14:foregroundMark x1="76000" y1="66667" x2="46667" y2="71556"/>
                        <a14:foregroundMark x1="46667" y1="71556" x2="30222" y2="59556"/>
                        <a14:foregroundMark x1="93778" y1="46667" x2="93778" y2="46667"/>
                        <a14:foregroundMark x1="47556" y1="4444" x2="47556" y2="4444"/>
                        <a14:foregroundMark x1="7111" y1="40889" x2="7111" y2="40889"/>
                        <a14:foregroundMark x1="46667" y1="92444" x2="46667" y2="92444"/>
                        <a14:foregroundMark x1="50667" y1="96000" x2="50667" y2="96000"/>
                        <a14:foregroundMark x1="2222" y1="48889" x2="2222" y2="48889"/>
                        <a14:foregroundMark x1="57333" y1="25778" x2="15556" y2="49333"/>
                        <a14:foregroundMark x1="15556" y1="49333" x2="29778" y2="56000"/>
                        <a14:foregroundMark x1="40444" y1="22667" x2="25333" y2="53333"/>
                        <a14:foregroundMark x1="25333" y1="53333" x2="28444" y2="50667"/>
                        <a14:foregroundMark x1="96889" y1="49333" x2="96889" y2="49333"/>
                        <a14:backgroundMark x1="1778" y1="49333" x2="1778" y2="4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77" y="5059192"/>
            <a:ext cx="925683" cy="925683"/>
          </a:xfrm>
          <a:prstGeom prst="rect">
            <a:avLst/>
          </a:prstGeom>
        </p:spPr>
      </p:pic>
      <p:pic>
        <p:nvPicPr>
          <p:cNvPr id="16" name="Billede 15" descr="Et billede, der indeholder Grafik, cirkel, grafisk design, Farverigt&#10;&#10;Automatisk genereret beskrivelse">
            <a:extLst>
              <a:ext uri="{FF2B5EF4-FFF2-40B4-BE49-F238E27FC236}">
                <a16:creationId xmlns:a16="http://schemas.microsoft.com/office/drawing/2014/main" id="{BFF2B5DB-D620-25EF-F062-7BB9235D91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0" b="96889" l="6667" r="96000">
                        <a14:foregroundMark x1="7111" y1="43111" x2="7111" y2="56444"/>
                        <a14:foregroundMark x1="38222" y1="9778" x2="53778" y2="10222"/>
                        <a14:foregroundMark x1="46222" y1="4000" x2="46222" y2="4000"/>
                        <a14:foregroundMark x1="91556" y1="40889" x2="91556" y2="40889"/>
                        <a14:foregroundMark x1="96000" y1="43111" x2="96000" y2="43111"/>
                        <a14:foregroundMark x1="50222" y1="96889" x2="50222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844" y="5616379"/>
            <a:ext cx="1098942" cy="1098942"/>
          </a:xfrm>
          <a:prstGeom prst="rect">
            <a:avLst/>
          </a:prstGeom>
        </p:spPr>
      </p:pic>
      <p:pic>
        <p:nvPicPr>
          <p:cNvPr id="20" name="Billede 19" descr="Et billede, der indeholder cirkel, ur, logo, symbol&#10;&#10;Automatisk genereret beskrivelse">
            <a:extLst>
              <a:ext uri="{FF2B5EF4-FFF2-40B4-BE49-F238E27FC236}">
                <a16:creationId xmlns:a16="http://schemas.microsoft.com/office/drawing/2014/main" id="{FE10586C-ACEF-0123-60C0-6CCA90E7CF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89" b="92000" l="8889" r="90667">
                        <a14:foregroundMark x1="40000" y1="56000" x2="54222" y2="65333"/>
                        <a14:foregroundMark x1="46667" y1="51556" x2="51556" y2="53778"/>
                        <a14:foregroundMark x1="8889" y1="44889" x2="8889" y2="44889"/>
                        <a14:foregroundMark x1="51556" y1="9333" x2="51556" y2="9333"/>
                        <a14:foregroundMark x1="90667" y1="51556" x2="90667" y2="51556"/>
                        <a14:foregroundMark x1="51556" y1="92000" x2="51556" y2="92000"/>
                        <a14:foregroundMark x1="39556" y1="63556" x2="39556" y2="63556"/>
                        <a14:foregroundMark x1="36444" y1="63556" x2="36444" y2="6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42" y="1584325"/>
            <a:ext cx="1082239" cy="1082239"/>
          </a:xfrm>
          <a:prstGeom prst="rect">
            <a:avLst/>
          </a:prstGeom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761B2446-853C-377E-2360-87A0153FE12C}"/>
              </a:ext>
            </a:extLst>
          </p:cNvPr>
          <p:cNvGrpSpPr/>
          <p:nvPr/>
        </p:nvGrpSpPr>
        <p:grpSpPr>
          <a:xfrm>
            <a:off x="947738" y="2009553"/>
            <a:ext cx="10754736" cy="1468801"/>
            <a:chOff x="947738" y="2009553"/>
            <a:chExt cx="10754736" cy="1468801"/>
          </a:xfrm>
        </p:grpSpPr>
        <p:sp>
          <p:nvSpPr>
            <p:cNvPr id="4" name="Pladsholder til indhold 2">
              <a:extLst>
                <a:ext uri="{FF2B5EF4-FFF2-40B4-BE49-F238E27FC236}">
                  <a16:creationId xmlns:a16="http://schemas.microsoft.com/office/drawing/2014/main" id="{B0FF269F-31BE-E620-CA6D-AB0D136278AE}"/>
                </a:ext>
              </a:extLst>
            </p:cNvPr>
            <p:cNvSpPr txBox="1">
              <a:spLocks/>
            </p:cNvSpPr>
            <p:nvPr/>
          </p:nvSpPr>
          <p:spPr>
            <a:xfrm>
              <a:off x="9837935" y="2969147"/>
              <a:ext cx="1864539" cy="509207"/>
            </a:xfrm>
            <a:prstGeom prst="rect">
              <a:avLst/>
            </a:prstGeom>
            <a:solidFill>
              <a:srgbClr val="E1F2FF"/>
            </a:solidFill>
            <a:ln w="38100">
              <a:solidFill>
                <a:schemeClr val="accent1"/>
              </a:solidFill>
            </a:ln>
          </p:spPr>
          <p:txBody>
            <a:bodyPr vert="horz" lIns="0" tIns="0" rIns="0" bIns="0" rtlCol="0">
              <a:noAutofit/>
            </a:bodyPr>
            <a:lstStyle>
              <a:lvl1pPr marL="342900" indent="-342900" algn="l" defTabSz="914318" rtl="0" eaLnBrk="1" latinLnBrk="0" hangingPunct="1">
                <a:lnSpc>
                  <a:spcPct val="150000"/>
                </a:lnSpc>
                <a:spcBef>
                  <a:spcPts val="1000"/>
                </a:spcBef>
                <a:buFontTx/>
                <a:buBlip>
                  <a:blip r:embed="rId12"/>
                </a:buBlip>
                <a:defRPr sz="24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1pPr>
              <a:lvl2pPr marL="182563" indent="-182563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Tx/>
                <a:buBlip>
                  <a:blip r:embed="rId12"/>
                </a:buBlip>
                <a:tabLst/>
                <a:defRPr sz="18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2pPr>
              <a:lvl3pPr marL="182563" indent="-182563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Tx/>
                <a:buBlip>
                  <a:blip r:embed="rId12"/>
                </a:buBlip>
                <a:tabLst/>
                <a:defRPr sz="12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3pPr>
              <a:lvl4pPr marL="182563" indent="-182563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Tx/>
                <a:buBlip>
                  <a:blip r:embed="rId12"/>
                </a:buBlip>
                <a:tabLst/>
                <a:defRPr sz="10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4pPr>
              <a:lvl5pPr marL="182563" indent="-182563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Tx/>
                <a:buBlip>
                  <a:blip r:embed="rId12"/>
                </a:buBlip>
                <a:tabLst/>
                <a:defRPr sz="1000" kern="1200" baseline="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5pPr>
              <a:lvl6pPr marL="2514374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534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692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850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spcBef>
                  <a:spcPts val="0"/>
                </a:spcBef>
                <a:buClr>
                  <a:schemeClr val="accent1">
                    <a:lumMod val="50000"/>
                  </a:schemeClr>
                </a:buClr>
                <a:buNone/>
              </a:pPr>
              <a:r>
                <a:rPr lang="da-DK" dirty="0">
                  <a:cs typeface="Calibri" panose="020F0502020204030204" pitchFamily="34" charset="0"/>
                </a:rPr>
                <a:t>Favoritlinjen</a:t>
              </a:r>
            </a:p>
          </p:txBody>
        </p:sp>
        <p:cxnSp>
          <p:nvCxnSpPr>
            <p:cNvPr id="11" name="Lige pilforbindelse 10">
              <a:extLst>
                <a:ext uri="{FF2B5EF4-FFF2-40B4-BE49-F238E27FC236}">
                  <a16:creationId xmlns:a16="http://schemas.microsoft.com/office/drawing/2014/main" id="{E128E5F0-DB8C-D5E9-CA21-D490639C30C7}"/>
                </a:ext>
              </a:extLst>
            </p:cNvPr>
            <p:cNvCxnSpPr>
              <a:cxnSpLocks/>
              <a:stCxn id="4" idx="1"/>
              <a:endCxn id="13" idx="3"/>
            </p:cNvCxnSpPr>
            <p:nvPr/>
          </p:nvCxnSpPr>
          <p:spPr>
            <a:xfrm flipH="1" flipV="1">
              <a:off x="9224387" y="2084534"/>
              <a:ext cx="613548" cy="1139217"/>
            </a:xfrm>
            <a:prstGeom prst="straightConnector1">
              <a:avLst/>
            </a:prstGeom>
            <a:ln w="2857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Pladsholder til indhold 2">
              <a:extLst>
                <a:ext uri="{FF2B5EF4-FFF2-40B4-BE49-F238E27FC236}">
                  <a16:creationId xmlns:a16="http://schemas.microsoft.com/office/drawing/2014/main" id="{A339510D-9290-E762-8E9E-442172D0EE7A}"/>
                </a:ext>
              </a:extLst>
            </p:cNvPr>
            <p:cNvSpPr txBox="1">
              <a:spLocks/>
            </p:cNvSpPr>
            <p:nvPr/>
          </p:nvSpPr>
          <p:spPr>
            <a:xfrm>
              <a:off x="947738" y="2009553"/>
              <a:ext cx="8276649" cy="149962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vert="horz" lIns="0" tIns="0" rIns="0" bIns="0" rtlCol="0">
              <a:noAutofit/>
            </a:bodyPr>
            <a:lstStyle>
              <a:lvl1pPr marL="342900" indent="-342900" algn="l" defTabSz="914318" rtl="0" eaLnBrk="1" latinLnBrk="0" hangingPunct="1">
                <a:lnSpc>
                  <a:spcPct val="150000"/>
                </a:lnSpc>
                <a:spcBef>
                  <a:spcPts val="1000"/>
                </a:spcBef>
                <a:buFontTx/>
                <a:buBlip>
                  <a:blip r:embed="rId12"/>
                </a:buBlip>
                <a:defRPr sz="24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1pPr>
              <a:lvl2pPr marL="182563" indent="-182563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Tx/>
                <a:buBlip>
                  <a:blip r:embed="rId12"/>
                </a:buBlip>
                <a:tabLst/>
                <a:defRPr sz="18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2pPr>
              <a:lvl3pPr marL="182563" indent="-182563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Tx/>
                <a:buBlip>
                  <a:blip r:embed="rId12"/>
                </a:buBlip>
                <a:tabLst/>
                <a:defRPr sz="12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3pPr>
              <a:lvl4pPr marL="182563" indent="-182563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Tx/>
                <a:buBlip>
                  <a:blip r:embed="rId12"/>
                </a:buBlip>
                <a:tabLst/>
                <a:defRPr sz="10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4pPr>
              <a:lvl5pPr marL="182563" indent="-182563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Tx/>
                <a:buBlip>
                  <a:blip r:embed="rId12"/>
                </a:buBlip>
                <a:tabLst/>
                <a:defRPr sz="1000" kern="1200" baseline="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5pPr>
              <a:lvl6pPr marL="2514374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534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692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850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spcBef>
                  <a:spcPts val="0"/>
                </a:spcBef>
                <a:buClr>
                  <a:schemeClr val="accent1">
                    <a:lumMod val="50000"/>
                  </a:schemeClr>
                </a:buClr>
                <a:buNone/>
              </a:pPr>
              <a:endParaRPr lang="da-DK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CF684EF9-D9D4-E208-8F7B-1674686AFC6D}"/>
              </a:ext>
            </a:extLst>
          </p:cNvPr>
          <p:cNvGrpSpPr/>
          <p:nvPr/>
        </p:nvGrpSpPr>
        <p:grpSpPr>
          <a:xfrm>
            <a:off x="2870791" y="2870791"/>
            <a:ext cx="8575691" cy="2636874"/>
            <a:chOff x="2870791" y="2870791"/>
            <a:chExt cx="8575691" cy="2636874"/>
          </a:xfrm>
        </p:grpSpPr>
        <p:sp>
          <p:nvSpPr>
            <p:cNvPr id="5" name="Pladsholder til indhold 2">
              <a:extLst>
                <a:ext uri="{FF2B5EF4-FFF2-40B4-BE49-F238E27FC236}">
                  <a16:creationId xmlns:a16="http://schemas.microsoft.com/office/drawing/2014/main" id="{CA687ADD-960F-B2C7-A07C-9872D5621F75}"/>
                </a:ext>
              </a:extLst>
            </p:cNvPr>
            <p:cNvSpPr txBox="1">
              <a:spLocks/>
            </p:cNvSpPr>
            <p:nvPr/>
          </p:nvSpPr>
          <p:spPr>
            <a:xfrm>
              <a:off x="9837935" y="4342271"/>
              <a:ext cx="1608547" cy="410190"/>
            </a:xfrm>
            <a:prstGeom prst="rect">
              <a:avLst/>
            </a:prstGeom>
            <a:solidFill>
              <a:srgbClr val="E1F2FF"/>
            </a:solidFill>
            <a:ln w="38100">
              <a:solidFill>
                <a:schemeClr val="accent1"/>
              </a:solidFill>
            </a:ln>
          </p:spPr>
          <p:txBody>
            <a:bodyPr vert="horz" lIns="0" tIns="0" rIns="0" bIns="0" rtlCol="0">
              <a:noAutofit/>
            </a:bodyPr>
            <a:lstStyle>
              <a:lvl1pPr marL="342900" indent="-342900" algn="l" defTabSz="914318" rtl="0" eaLnBrk="1" latinLnBrk="0" hangingPunct="1">
                <a:lnSpc>
                  <a:spcPct val="150000"/>
                </a:lnSpc>
                <a:spcBef>
                  <a:spcPts val="1000"/>
                </a:spcBef>
                <a:buFontTx/>
                <a:buBlip>
                  <a:blip r:embed="rId12"/>
                </a:buBlip>
                <a:defRPr sz="24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1pPr>
              <a:lvl2pPr marL="182563" indent="-182563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Tx/>
                <a:buBlip>
                  <a:blip r:embed="rId12"/>
                </a:buBlip>
                <a:tabLst/>
                <a:defRPr sz="18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2pPr>
              <a:lvl3pPr marL="182563" indent="-182563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Tx/>
                <a:buBlip>
                  <a:blip r:embed="rId12"/>
                </a:buBlip>
                <a:tabLst/>
                <a:defRPr sz="12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3pPr>
              <a:lvl4pPr marL="182563" indent="-182563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Tx/>
                <a:buBlip>
                  <a:blip r:embed="rId12"/>
                </a:buBlip>
                <a:tabLst/>
                <a:defRPr sz="10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4pPr>
              <a:lvl5pPr marL="182563" indent="-182563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Tx/>
                <a:buBlip>
                  <a:blip r:embed="rId12"/>
                </a:buBlip>
                <a:tabLst/>
                <a:defRPr sz="1000" kern="1200" baseline="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5pPr>
              <a:lvl6pPr marL="2514374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534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692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850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spcBef>
                  <a:spcPts val="0"/>
                </a:spcBef>
                <a:buClr>
                  <a:schemeClr val="accent1">
                    <a:lumMod val="50000"/>
                  </a:schemeClr>
                </a:buClr>
                <a:buNone/>
              </a:pPr>
              <a:r>
                <a:rPr lang="da-DK" dirty="0">
                  <a:cs typeface="Calibri" panose="020F0502020204030204" pitchFamily="34" charset="0"/>
                </a:rPr>
                <a:t>Startsiden</a:t>
              </a:r>
            </a:p>
          </p:txBody>
        </p:sp>
        <p:sp>
          <p:nvSpPr>
            <p:cNvPr id="23" name="Pladsholder til indhold 2">
              <a:extLst>
                <a:ext uri="{FF2B5EF4-FFF2-40B4-BE49-F238E27FC236}">
                  <a16:creationId xmlns:a16="http://schemas.microsoft.com/office/drawing/2014/main" id="{443034A1-7155-C53B-B7DC-907D337EC037}"/>
                </a:ext>
              </a:extLst>
            </p:cNvPr>
            <p:cNvSpPr txBox="1">
              <a:spLocks/>
            </p:cNvSpPr>
            <p:nvPr/>
          </p:nvSpPr>
          <p:spPr>
            <a:xfrm>
              <a:off x="2870791" y="2870791"/>
              <a:ext cx="4795283" cy="263687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vert="horz" lIns="0" tIns="0" rIns="0" bIns="0" rtlCol="0">
              <a:noAutofit/>
            </a:bodyPr>
            <a:lstStyle>
              <a:lvl1pPr marL="342900" indent="-342900" algn="l" defTabSz="914318" rtl="0" eaLnBrk="1" latinLnBrk="0" hangingPunct="1">
                <a:lnSpc>
                  <a:spcPct val="150000"/>
                </a:lnSpc>
                <a:spcBef>
                  <a:spcPts val="1000"/>
                </a:spcBef>
                <a:buFontTx/>
                <a:buBlip>
                  <a:blip r:embed="rId12"/>
                </a:buBlip>
                <a:defRPr sz="24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1pPr>
              <a:lvl2pPr marL="182563" indent="-182563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Tx/>
                <a:buBlip>
                  <a:blip r:embed="rId12"/>
                </a:buBlip>
                <a:tabLst/>
                <a:defRPr sz="18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2pPr>
              <a:lvl3pPr marL="182563" indent="-182563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Tx/>
                <a:buBlip>
                  <a:blip r:embed="rId12"/>
                </a:buBlip>
                <a:tabLst/>
                <a:defRPr sz="12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3pPr>
              <a:lvl4pPr marL="182563" indent="-182563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Tx/>
                <a:buBlip>
                  <a:blip r:embed="rId12"/>
                </a:buBlip>
                <a:tabLst/>
                <a:defRPr sz="10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4pPr>
              <a:lvl5pPr marL="182563" indent="-182563" algn="l" defTabSz="914318" rtl="0" eaLnBrk="1" latinLnBrk="0" hangingPunct="1">
                <a:lnSpc>
                  <a:spcPct val="150000"/>
                </a:lnSpc>
                <a:spcBef>
                  <a:spcPts val="499"/>
                </a:spcBef>
                <a:buFontTx/>
                <a:buBlip>
                  <a:blip r:embed="rId12"/>
                </a:buBlip>
                <a:tabLst/>
                <a:defRPr sz="1000" kern="1200" baseline="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5pPr>
              <a:lvl6pPr marL="2514374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534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692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850" indent="-228580" algn="l" defTabSz="914318" rtl="0" eaLnBrk="1" latinLnBrk="0" hangingPunct="1">
                <a:lnSpc>
                  <a:spcPct val="90000"/>
                </a:lnSpc>
                <a:spcBef>
                  <a:spcPts val="499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spcBef>
                  <a:spcPts val="0"/>
                </a:spcBef>
                <a:buClr>
                  <a:schemeClr val="accent1">
                    <a:lumMod val="50000"/>
                  </a:schemeClr>
                </a:buClr>
                <a:buNone/>
              </a:pPr>
              <a:endParaRPr lang="da-DK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cxnSp>
          <p:nvCxnSpPr>
            <p:cNvPr id="24" name="Lige pilforbindelse 23">
              <a:extLst>
                <a:ext uri="{FF2B5EF4-FFF2-40B4-BE49-F238E27FC236}">
                  <a16:creationId xmlns:a16="http://schemas.microsoft.com/office/drawing/2014/main" id="{383F3060-0105-B5B3-35A8-C9C0041D3A8C}"/>
                </a:ext>
              </a:extLst>
            </p:cNvPr>
            <p:cNvCxnSpPr>
              <a:cxnSpLocks/>
              <a:stCxn id="5" idx="1"/>
              <a:endCxn id="23" idx="3"/>
            </p:cNvCxnSpPr>
            <p:nvPr/>
          </p:nvCxnSpPr>
          <p:spPr>
            <a:xfrm flipH="1" flipV="1">
              <a:off x="7666074" y="4189228"/>
              <a:ext cx="2171861" cy="358138"/>
            </a:xfrm>
            <a:prstGeom prst="straightConnector1">
              <a:avLst/>
            </a:prstGeom>
            <a:ln w="2857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39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3E3EB-CB80-5E4C-42CF-2FC9B5DC2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DE9F26-111B-8869-FC3F-9721E1A11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870818"/>
            <a:ext cx="7540995" cy="711200"/>
          </a:xfrm>
        </p:spPr>
        <p:txBody>
          <a:bodyPr>
            <a:normAutofit/>
          </a:bodyPr>
          <a:lstStyle/>
          <a:p>
            <a:r>
              <a:rPr lang="da-DK" sz="4000" dirty="0"/>
              <a:t>Nyttige links</a:t>
            </a: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F620BC4D-A743-E2BA-F1EB-EB432B438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8" y="1771653"/>
            <a:ext cx="3405146" cy="4113760"/>
          </a:xfrm>
        </p:spPr>
        <p:txBody>
          <a:bodyPr numCol="1">
            <a:noAutofit/>
          </a:bodyPr>
          <a:lstStyle/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ea typeface="Calibri" panose="020F0502020204030204" pitchFamily="34" charset="0"/>
              </a:rPr>
              <a:t> Lægehåndbogen.dk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ea typeface="Calibri" panose="020F0502020204030204" pitchFamily="34" charset="0"/>
              </a:rPr>
              <a:t> Pro.medicin.dk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ea typeface="Calibri" panose="020F0502020204030204" pitchFamily="34" charset="0"/>
              </a:rPr>
              <a:t> Sundhed.dk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ea typeface="Calibri" panose="020F0502020204030204" pitchFamily="34" charset="0"/>
              </a:rPr>
              <a:t> Forløbsbeskrivelser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ea typeface="Calibri" panose="020F0502020204030204" pitchFamily="34" charset="0"/>
              </a:rPr>
              <a:t> UTH rapportering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ea typeface="Calibri" panose="020F0502020204030204" pitchFamily="34" charset="0"/>
              </a:rPr>
              <a:t> CVI kontaktoplysninger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ea typeface="Calibri" panose="020F0502020204030204" pitchFamily="34" charset="0"/>
              </a:rPr>
              <a:t> Praksisdeklarationen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ea typeface="Calibri" panose="020F0502020204030204" pitchFamily="34" charset="0"/>
              </a:rPr>
              <a:t> Sundhedsjournalen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ea typeface="Calibri" panose="020F0502020204030204" pitchFamily="34" charset="0"/>
              </a:rPr>
              <a:t> </a:t>
            </a:r>
            <a:r>
              <a:rPr lang="da-DK" sz="2000" dirty="0" err="1">
                <a:ea typeface="Calibri" panose="020F0502020204030204" pitchFamily="34" charset="0"/>
              </a:rPr>
              <a:t>Softportalen</a:t>
            </a:r>
            <a:endParaRPr lang="da-DK" sz="2000" dirty="0">
              <a:ea typeface="Calibri" panose="020F05020202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ea typeface="Calibri" panose="020F0502020204030204" pitchFamily="34" charset="0"/>
              </a:rPr>
              <a:t> Find behandler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C689A027-5653-AA8F-397F-F12D152B757F}"/>
              </a:ext>
            </a:extLst>
          </p:cNvPr>
          <p:cNvSpPr txBox="1">
            <a:spLocks/>
          </p:cNvSpPr>
          <p:nvPr/>
        </p:nvSpPr>
        <p:spPr>
          <a:xfrm>
            <a:off x="4671391" y="1771657"/>
            <a:ext cx="7096539" cy="4113758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342900" indent="-34290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0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ea typeface="Calibri" panose="020F0502020204030204" pitchFamily="34" charset="0"/>
              </a:rPr>
              <a:t> Afregningsportal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ea typeface="Calibri" panose="020F0502020204030204" pitchFamily="34" charset="0"/>
              </a:rPr>
              <a:t> Basislisten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ea typeface="Calibri" panose="020F0502020204030204" pitchFamily="34" charset="0"/>
              </a:rPr>
              <a:t> Kursus- og mødekalenderen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ea typeface="Calibri" panose="020F0502020204030204" pitchFamily="34" charset="0"/>
              </a:rPr>
              <a:t> Positivlisten – Rekvirering af lægemidler til almen praksis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ea typeface="Calibri" panose="020F0502020204030204" pitchFamily="34" charset="0"/>
              </a:rPr>
              <a:t> Lokalaftaler (§ 2) PLO-H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ea typeface="Calibri" panose="020F0502020204030204" pitchFamily="34" charset="0"/>
              </a:rPr>
              <a:t> Interaktionsdatabasen.dk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ea typeface="Calibri" panose="020F0502020204030204" pitchFamily="34" charset="0"/>
              </a:rPr>
              <a:t> Børnevaccinationsprogrammet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ea typeface="Calibri" panose="020F0502020204030204" pitchFamily="34" charset="0"/>
              </a:rPr>
              <a:t> National Rekommandationsliste (IRF)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ea typeface="Calibri" panose="020F0502020204030204" pitchFamily="34" charset="0"/>
              </a:rPr>
              <a:t> Fonden for almen praksis – refusionsansøgning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ea typeface="Calibri" panose="020F0502020204030204" pitchFamily="34" charset="0"/>
              </a:rPr>
              <a:t> Zygotebody.com</a:t>
            </a:r>
          </a:p>
        </p:txBody>
      </p:sp>
    </p:spTree>
    <p:extLst>
      <p:ext uri="{BB962C8B-B14F-4D97-AF65-F5344CB8AC3E}">
        <p14:creationId xmlns:p14="http://schemas.microsoft.com/office/powerpoint/2010/main" val="169635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88187" y="886420"/>
            <a:ext cx="3787207" cy="1165786"/>
          </a:xfrm>
        </p:spPr>
        <p:txBody>
          <a:bodyPr/>
          <a:lstStyle/>
          <a:p>
            <a:r>
              <a:rPr lang="da-DK" sz="3200" dirty="0"/>
              <a:t>Region H’s praksisinformation</a:t>
            </a:r>
          </a:p>
        </p:txBody>
      </p:sp>
      <p:sp>
        <p:nvSpPr>
          <p:cNvPr id="2" name="Pladsholder til indhold 2">
            <a:extLst>
              <a:ext uri="{FF2B5EF4-FFF2-40B4-BE49-F238E27FC236}">
                <a16:creationId xmlns:a16="http://schemas.microsoft.com/office/drawing/2014/main" id="{563382E1-47F4-B057-71EC-31DA5C408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440" y="4930541"/>
            <a:ext cx="3888954" cy="116578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da-DK" sz="1600" dirty="0">
                <a:solidFill>
                  <a:srgbClr val="002060"/>
                </a:solidFill>
                <a:ea typeface="Calibri" panose="020F0502020204030204" pitchFamily="34" charset="0"/>
              </a:rPr>
              <a:t>https://www.sundhed.dk/sundhedsfaglig/information-til-praksis/hovedstaden/almen-praksis/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1AF83CB-B198-7FE8-9BCF-AEB12192C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869" y="0"/>
            <a:ext cx="7822131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FD68286-86B1-2382-1B8F-CE201AF9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235" y="2076930"/>
            <a:ext cx="3002855" cy="4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7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C17E1-2AAA-5F1E-BF73-D789232F4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5120327-DE87-6D95-AB61-DCCDABD47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87" y="886420"/>
            <a:ext cx="3787207" cy="1165786"/>
          </a:xfrm>
        </p:spPr>
        <p:txBody>
          <a:bodyPr/>
          <a:lstStyle/>
          <a:p>
            <a:r>
              <a:rPr lang="da-DK" sz="3200" dirty="0"/>
              <a:t>Region H’s praksisinformation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393C2E6-A0A9-F0E8-591D-C00558160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989" y="0"/>
            <a:ext cx="7783012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B9E38788-20E2-500E-1C35-271466849E31}"/>
              </a:ext>
            </a:extLst>
          </p:cNvPr>
          <p:cNvSpPr/>
          <p:nvPr/>
        </p:nvSpPr>
        <p:spPr>
          <a:xfrm>
            <a:off x="4408989" y="1674564"/>
            <a:ext cx="2068929" cy="412496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da-DK" sz="1400" b="1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2FEEB8C-4BB3-CE7F-F0CE-742D6DBE6ACB}"/>
              </a:ext>
            </a:extLst>
          </p:cNvPr>
          <p:cNvSpPr/>
          <p:nvPr/>
        </p:nvSpPr>
        <p:spPr>
          <a:xfrm>
            <a:off x="6477918" y="2642212"/>
            <a:ext cx="2181340" cy="412496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da-DK" sz="1400" b="1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16" name="Pladsholder til indhold 2">
            <a:extLst>
              <a:ext uri="{FF2B5EF4-FFF2-40B4-BE49-F238E27FC236}">
                <a16:creationId xmlns:a16="http://schemas.microsoft.com/office/drawing/2014/main" id="{D212AC06-4B87-0950-05BC-401988A519FD}"/>
              </a:ext>
            </a:extLst>
          </p:cNvPr>
          <p:cNvSpPr txBox="1">
            <a:spLocks/>
          </p:cNvSpPr>
          <p:nvPr/>
        </p:nvSpPr>
        <p:spPr>
          <a:xfrm>
            <a:off x="388187" y="3054708"/>
            <a:ext cx="3471544" cy="509207"/>
          </a:xfrm>
          <a:prstGeom prst="rect">
            <a:avLst/>
          </a:prstGeom>
          <a:solidFill>
            <a:srgbClr val="E1F2FF"/>
          </a:solidFill>
          <a:ln w="38100">
            <a:solidFill>
              <a:schemeClr val="accent1"/>
            </a:solidFill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0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da-DK" sz="2800" dirty="0">
                <a:cs typeface="Calibri" panose="020F0502020204030204" pitchFamily="34" charset="0"/>
              </a:rPr>
              <a:t>Specialistrådgivning</a:t>
            </a:r>
          </a:p>
        </p:txBody>
      </p:sp>
      <p:sp>
        <p:nvSpPr>
          <p:cNvPr id="21" name="Pladsholder til indhold 2">
            <a:extLst>
              <a:ext uri="{FF2B5EF4-FFF2-40B4-BE49-F238E27FC236}">
                <a16:creationId xmlns:a16="http://schemas.microsoft.com/office/drawing/2014/main" id="{AB662FE6-71E0-BAB0-6712-2EF9710AD409}"/>
              </a:ext>
            </a:extLst>
          </p:cNvPr>
          <p:cNvSpPr txBox="1">
            <a:spLocks/>
          </p:cNvSpPr>
          <p:nvPr/>
        </p:nvSpPr>
        <p:spPr>
          <a:xfrm>
            <a:off x="388187" y="3818439"/>
            <a:ext cx="5804453" cy="2277470"/>
          </a:xfrm>
          <a:prstGeom prst="rect">
            <a:avLst/>
          </a:prstGeom>
          <a:solidFill>
            <a:srgbClr val="E1F2FF"/>
          </a:solidFill>
          <a:ln w="38100">
            <a:solidFill>
              <a:schemeClr val="accent1"/>
            </a:solidFill>
          </a:ln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0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da-DK" sz="3000" dirty="0">
                <a:cs typeface="Calibri" panose="020F0502020204030204" pitchFamily="34" charset="0"/>
              </a:rPr>
              <a:t>Korrespondancemeddelelse til regionens afdelinger mhp. råd fra specialist som alternativ til tlf. bagvagt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Tx/>
              <a:buNone/>
            </a:pPr>
            <a:endParaRPr lang="da-DK" sz="3000" dirty="0"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Tx/>
              <a:buNone/>
            </a:pPr>
            <a:r>
              <a:rPr lang="da-DK" sz="3000" dirty="0">
                <a:cs typeface="Calibri" panose="020F0502020204030204" pitchFamily="34" charset="0"/>
              </a:rPr>
              <a:t>Datakonsulenterne eller Systemhuse kan hjælpe med opsætning af favoritter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9827978-CC00-913D-6B7F-97F6F643B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235" y="2076930"/>
            <a:ext cx="3002855" cy="4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7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88187" y="886420"/>
            <a:ext cx="3787207" cy="1165786"/>
          </a:xfrm>
        </p:spPr>
        <p:txBody>
          <a:bodyPr/>
          <a:lstStyle/>
          <a:p>
            <a:r>
              <a:rPr lang="da-DK" sz="3200" dirty="0"/>
              <a:t>Region H’s praksisinformation</a:t>
            </a:r>
          </a:p>
        </p:txBody>
      </p:sp>
      <p:sp>
        <p:nvSpPr>
          <p:cNvPr id="2" name="Pladsholder til indhold 2">
            <a:extLst>
              <a:ext uri="{FF2B5EF4-FFF2-40B4-BE49-F238E27FC236}">
                <a16:creationId xmlns:a16="http://schemas.microsoft.com/office/drawing/2014/main" id="{16E9D816-3E15-4DE8-BBBB-CD8CC6EAA1D6}"/>
              </a:ext>
            </a:extLst>
          </p:cNvPr>
          <p:cNvSpPr txBox="1">
            <a:spLocks/>
          </p:cNvSpPr>
          <p:nvPr/>
        </p:nvSpPr>
        <p:spPr>
          <a:xfrm>
            <a:off x="559477" y="2988039"/>
            <a:ext cx="3038061" cy="1060061"/>
          </a:xfrm>
          <a:prstGeom prst="rect">
            <a:avLst/>
          </a:prstGeom>
          <a:solidFill>
            <a:srgbClr val="E1F2FF"/>
          </a:solidFill>
          <a:ln w="38100">
            <a:solidFill>
              <a:schemeClr val="accent1"/>
            </a:solidFill>
          </a:ln>
        </p:spPr>
        <p:txBody>
          <a:bodyPr vert="horz" lIns="0" tIns="0" rIns="0" bIns="0" rtlCol="0">
            <a:normAutofit/>
          </a:bodyPr>
          <a:lstStyle>
            <a:lvl1pPr marL="342900" indent="-34290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2"/>
              </a:buBlip>
              <a:tabLst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2"/>
              </a:buBlip>
              <a:tabLst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2"/>
              </a:buBlip>
              <a:tabLst/>
              <a:defRPr sz="10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2"/>
              </a:buBlip>
              <a:tabLst/>
              <a:defRPr sz="1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da-DK" sz="2800" dirty="0">
                <a:cs typeface="Calibri" panose="020F0502020204030204" pitchFamily="34" charset="0"/>
              </a:rPr>
              <a:t>Konsulent hjælp til praksis 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AD07676-1DCD-DA5B-304F-C7A3FCFB5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989" y="80495"/>
            <a:ext cx="7783011" cy="669701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A69F8FB4-D636-D55A-8F16-E598FF603E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053"/>
          <a:stretch/>
        </p:blipFill>
        <p:spPr>
          <a:xfrm>
            <a:off x="306352" y="4805795"/>
            <a:ext cx="3003096" cy="847725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B70B7076-4635-FA59-67DF-F61A17484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447" y="4805795"/>
            <a:ext cx="2862469" cy="847724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8B3C6854-5DE8-CF50-F670-FD0ABA40DB6B}"/>
              </a:ext>
            </a:extLst>
          </p:cNvPr>
          <p:cNvSpPr txBox="1"/>
          <p:nvPr/>
        </p:nvSpPr>
        <p:spPr>
          <a:xfrm>
            <a:off x="2270717" y="4999903"/>
            <a:ext cx="42919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chemeClr val="bg2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Kollegial hjælp til livet i praksis</a:t>
            </a:r>
            <a:endParaRPr lang="da-DK" sz="2000" dirty="0">
              <a:solidFill>
                <a:schemeClr val="bg2"/>
              </a:solidFill>
              <a:latin typeface="Fira Sans" panose="020B0503050000020004" pitchFamily="34" charset="0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230DB26E-A71B-9647-C8B8-32A61935F454}"/>
              </a:ext>
            </a:extLst>
          </p:cNvPr>
          <p:cNvSpPr/>
          <p:nvPr/>
        </p:nvSpPr>
        <p:spPr>
          <a:xfrm>
            <a:off x="6446800" y="2140443"/>
            <a:ext cx="2181340" cy="412496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da-DK" sz="1400" b="1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F9F6BD2-A10F-CD1E-44B2-077F365CFA47}"/>
              </a:ext>
            </a:extLst>
          </p:cNvPr>
          <p:cNvSpPr/>
          <p:nvPr/>
        </p:nvSpPr>
        <p:spPr>
          <a:xfrm>
            <a:off x="4408989" y="2139843"/>
            <a:ext cx="2028940" cy="412497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da-DK" sz="1400" b="1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0A262245-C018-1841-4233-450EEABCA523}"/>
              </a:ext>
            </a:extLst>
          </p:cNvPr>
          <p:cNvSpPr/>
          <p:nvPr/>
        </p:nvSpPr>
        <p:spPr>
          <a:xfrm>
            <a:off x="8628140" y="2131997"/>
            <a:ext cx="2236424" cy="287792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da-DK" sz="1400" b="1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2A4622C9-4B6A-FE10-D65B-C809C92EC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0985" y="3767813"/>
            <a:ext cx="5501946" cy="2864290"/>
          </a:xfrm>
          <a:solidFill>
            <a:srgbClr val="E1F2FF"/>
          </a:solidFill>
          <a:ln w="38100"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da-DK" sz="3000" dirty="0">
                <a:cs typeface="Calibri" panose="020F0502020204030204" pitchFamily="34" charset="0"/>
              </a:rPr>
              <a:t>   KAP-H’s teams:</a:t>
            </a:r>
          </a:p>
          <a:p>
            <a:pPr indent="-161925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cs typeface="Calibri" panose="020F0502020204030204" pitchFamily="34" charset="0"/>
              </a:rPr>
              <a:t>    Efteruddannelsesvejledere (DGE)</a:t>
            </a:r>
          </a:p>
          <a:p>
            <a:pPr indent="-161925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cs typeface="Calibri" panose="020F0502020204030204" pitchFamily="34" charset="0"/>
              </a:rPr>
              <a:t>    Hospitals- og psykiatrisamarbejde (PKO)</a:t>
            </a:r>
          </a:p>
          <a:p>
            <a:pPr indent="-161925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cs typeface="Calibri" panose="020F0502020204030204" pitchFamily="34" charset="0"/>
              </a:rPr>
              <a:t>    Medicin</a:t>
            </a:r>
          </a:p>
          <a:p>
            <a:pPr indent="-161925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cs typeface="Calibri" panose="020F0502020204030204" pitchFamily="34" charset="0"/>
              </a:rPr>
              <a:t>    Organisering</a:t>
            </a:r>
          </a:p>
          <a:p>
            <a:pPr indent="-161925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cs typeface="Calibri" panose="020F0502020204030204" pitchFamily="34" charset="0"/>
              </a:rPr>
              <a:t>    Store Praksisdag</a:t>
            </a:r>
          </a:p>
          <a:p>
            <a:pPr indent="-161925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cs typeface="Calibri" panose="020F0502020204030204" pitchFamily="34" charset="0"/>
              </a:rPr>
              <a:t>    Faglig redaktør</a:t>
            </a:r>
          </a:p>
          <a:p>
            <a:pPr indent="-161925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cs typeface="Calibri" panose="020F0502020204030204" pitchFamily="34" charset="0"/>
              </a:rPr>
              <a:t>    Patientsikkerhed</a:t>
            </a:r>
          </a:p>
          <a:p>
            <a:pPr indent="-161925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cs typeface="Calibri" panose="020F0502020204030204" pitchFamily="34" charset="0"/>
              </a:rPr>
              <a:t>    IT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8130DD-0C30-CD4C-9494-AE92FD6D9E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4235" y="2076930"/>
            <a:ext cx="3002855" cy="4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uiExpan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88187" y="886420"/>
            <a:ext cx="3787207" cy="1165786"/>
          </a:xfrm>
        </p:spPr>
        <p:txBody>
          <a:bodyPr/>
          <a:lstStyle/>
          <a:p>
            <a:r>
              <a:rPr lang="da-DK" sz="3200" dirty="0"/>
              <a:t>Region H’s praksisinformation</a:t>
            </a:r>
          </a:p>
        </p:txBody>
      </p:sp>
      <p:sp>
        <p:nvSpPr>
          <p:cNvPr id="16" name="Pladsholder til indhold 2">
            <a:extLst>
              <a:ext uri="{FF2B5EF4-FFF2-40B4-BE49-F238E27FC236}">
                <a16:creationId xmlns:a16="http://schemas.microsoft.com/office/drawing/2014/main" id="{F28CE476-FED4-432C-FE6B-B9780BB8F483}"/>
              </a:ext>
            </a:extLst>
          </p:cNvPr>
          <p:cNvSpPr txBox="1">
            <a:spLocks/>
          </p:cNvSpPr>
          <p:nvPr/>
        </p:nvSpPr>
        <p:spPr>
          <a:xfrm>
            <a:off x="559477" y="2679782"/>
            <a:ext cx="3038061" cy="509207"/>
          </a:xfrm>
          <a:prstGeom prst="rect">
            <a:avLst/>
          </a:prstGeom>
          <a:solidFill>
            <a:srgbClr val="E1F2FF"/>
          </a:solidFill>
          <a:ln w="38100">
            <a:solidFill>
              <a:schemeClr val="accent1"/>
            </a:solidFill>
          </a:ln>
        </p:spPr>
        <p:txBody>
          <a:bodyPr vert="horz" lIns="0" tIns="0" rIns="0" bIns="0" rtlCol="0">
            <a:normAutofit/>
          </a:bodyPr>
          <a:lstStyle>
            <a:lvl1pPr marL="342900" indent="-34290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2"/>
              </a:buBlip>
              <a:tabLst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2"/>
              </a:buBlip>
              <a:tabLst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2"/>
              </a:buBlip>
              <a:tabLst/>
              <a:defRPr sz="10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2"/>
              </a:buBlip>
              <a:tabLst/>
              <a:defRPr sz="1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da-DK" sz="2800" dirty="0">
                <a:cs typeface="Calibri" panose="020F0502020204030204" pitchFamily="34" charset="0"/>
              </a:rPr>
              <a:t>Nyheder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9991D2B-5955-6B85-F012-B623FB3B5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63" y="96717"/>
            <a:ext cx="7792537" cy="6716062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2FDA2F6D-115D-8B98-CCFA-F99E0666D4BD}"/>
              </a:ext>
            </a:extLst>
          </p:cNvPr>
          <p:cNvSpPr/>
          <p:nvPr/>
        </p:nvSpPr>
        <p:spPr>
          <a:xfrm>
            <a:off x="6528519" y="3104883"/>
            <a:ext cx="2181340" cy="412496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da-DK" sz="1400" b="1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4C9A035A-E49C-D8CB-29E6-24F8F44B7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24" y="3517379"/>
            <a:ext cx="6551312" cy="1007894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0C30D182-BAD3-DCC4-9462-9F2E9877C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468" y="4725683"/>
            <a:ext cx="5266532" cy="1376206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/>
              <a:t>Nyheder og meddelelser inkl. lokalnyheder 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/>
              <a:t>Teasers og tips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/>
              <a:t>Info fra mødekalenderen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53B890F0-0704-C288-57CE-DFE461B57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036" y="4888447"/>
            <a:ext cx="5213142" cy="78197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6E31431F-994C-A05C-1A54-3FA6EAF95E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9036" y="5856908"/>
            <a:ext cx="5213142" cy="72115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15265751-28E0-E13B-5858-3646F8830D11}"/>
              </a:ext>
            </a:extLst>
          </p:cNvPr>
          <p:cNvSpPr/>
          <p:nvPr/>
        </p:nvSpPr>
        <p:spPr>
          <a:xfrm>
            <a:off x="4399463" y="2154394"/>
            <a:ext cx="2181340" cy="412496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da-DK" sz="1400" b="1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317E8218-CF9D-EC3C-A273-AB79A90809F9}"/>
              </a:ext>
            </a:extLst>
          </p:cNvPr>
          <p:cNvSpPr/>
          <p:nvPr/>
        </p:nvSpPr>
        <p:spPr>
          <a:xfrm>
            <a:off x="8709204" y="3105952"/>
            <a:ext cx="2181340" cy="412496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da-DK" sz="1400" b="1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B57793C-17F0-A557-4F1F-27B801AF56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4235" y="2076930"/>
            <a:ext cx="3002855" cy="4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2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hjul, Landkøretøj, jord&#10;&#10;Automatisk genereret beskrivelse">
            <a:extLst>
              <a:ext uri="{FF2B5EF4-FFF2-40B4-BE49-F238E27FC236}">
                <a16:creationId xmlns:a16="http://schemas.microsoft.com/office/drawing/2014/main" id="{9A51719D-6A42-FCEB-8CDD-3897AEDAB1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" b="11563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ln w="57150">
            <a:noFill/>
          </a:ln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D2752AA5-989E-9D74-3237-8422A92FE3E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2">
              <a:alpha val="39000"/>
            </a:schemeClr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da-DK" sz="1400" b="1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pic>
        <p:nvPicPr>
          <p:cNvPr id="5" name="Grafik 4" descr="Spørgsmål med massiv udfyldning">
            <a:extLst>
              <a:ext uri="{FF2B5EF4-FFF2-40B4-BE49-F238E27FC236}">
                <a16:creationId xmlns:a16="http://schemas.microsoft.com/office/drawing/2014/main" id="{19CD951F-351A-399D-E06A-0EA7D35EB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459537" y="938502"/>
            <a:ext cx="5732462" cy="573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4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88187" y="886420"/>
            <a:ext cx="3787207" cy="1165786"/>
          </a:xfrm>
        </p:spPr>
        <p:txBody>
          <a:bodyPr/>
          <a:lstStyle/>
          <a:p>
            <a:r>
              <a:rPr lang="da-DK" sz="3200" dirty="0"/>
              <a:t>Region H’s praksisinformation</a:t>
            </a:r>
          </a:p>
        </p:txBody>
      </p:sp>
      <p:sp>
        <p:nvSpPr>
          <p:cNvPr id="2" name="Pladsholder til indhold 2">
            <a:extLst>
              <a:ext uri="{FF2B5EF4-FFF2-40B4-BE49-F238E27FC236}">
                <a16:creationId xmlns:a16="http://schemas.microsoft.com/office/drawing/2014/main" id="{16E9D816-3E15-4DE8-BBBB-CD8CC6EAA1D6}"/>
              </a:ext>
            </a:extLst>
          </p:cNvPr>
          <p:cNvSpPr txBox="1">
            <a:spLocks/>
          </p:cNvSpPr>
          <p:nvPr/>
        </p:nvSpPr>
        <p:spPr>
          <a:xfrm>
            <a:off x="559478" y="2988040"/>
            <a:ext cx="2348976" cy="536210"/>
          </a:xfrm>
          <a:prstGeom prst="rect">
            <a:avLst/>
          </a:prstGeom>
          <a:solidFill>
            <a:srgbClr val="E1F2FF"/>
          </a:solidFill>
          <a:ln w="38100">
            <a:solidFill>
              <a:schemeClr val="accent1"/>
            </a:solidFill>
          </a:ln>
        </p:spPr>
        <p:txBody>
          <a:bodyPr vert="horz" lIns="0" tIns="0" rIns="0" bIns="0" rtlCol="0">
            <a:normAutofit/>
          </a:bodyPr>
          <a:lstStyle>
            <a:lvl1pPr marL="342900" indent="-34290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2"/>
              </a:buBlip>
              <a:tabLst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2"/>
              </a:buBlip>
              <a:tabLst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2"/>
              </a:buBlip>
              <a:tabLst/>
              <a:defRPr sz="10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2"/>
              </a:buBlip>
              <a:tabLst/>
              <a:defRPr sz="1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da-DK" sz="2800" dirty="0">
                <a:cs typeface="Calibri" panose="020F0502020204030204" pitchFamily="34" charset="0"/>
              </a:rPr>
              <a:t>Patientforløb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6CA132B-FD7E-5238-C1EA-BB26171D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515" y="85258"/>
            <a:ext cx="7773485" cy="6687483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0C4A6E28-F4D3-F0A2-3F44-CCC65FC951E1}"/>
              </a:ext>
            </a:extLst>
          </p:cNvPr>
          <p:cNvSpPr/>
          <p:nvPr/>
        </p:nvSpPr>
        <p:spPr>
          <a:xfrm>
            <a:off x="4458220" y="1688496"/>
            <a:ext cx="2049942" cy="412496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da-DK" sz="1400" b="1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D49C9A4C-6F30-20B8-F2CE-E9C06F6DFE9A}"/>
              </a:ext>
            </a:extLst>
          </p:cNvPr>
          <p:cNvSpPr/>
          <p:nvPr/>
        </p:nvSpPr>
        <p:spPr>
          <a:xfrm>
            <a:off x="6508162" y="1688496"/>
            <a:ext cx="2150064" cy="412496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da-DK" sz="1400" b="1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48CBF4BF-3930-35FA-23E0-B46C89D899F6}"/>
              </a:ext>
            </a:extLst>
          </p:cNvPr>
          <p:cNvSpPr/>
          <p:nvPr/>
        </p:nvSpPr>
        <p:spPr>
          <a:xfrm>
            <a:off x="8658225" y="1688495"/>
            <a:ext cx="2250187" cy="2340579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da-DK" sz="1400" b="1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A75440E-23A5-9F79-2CD2-C3D8A8907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235" y="2076930"/>
            <a:ext cx="3002855" cy="4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4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504" y="792022"/>
            <a:ext cx="10840991" cy="744430"/>
          </a:xfrm>
        </p:spPr>
        <p:txBody>
          <a:bodyPr>
            <a:noAutofit/>
          </a:bodyPr>
          <a:lstStyle/>
          <a:p>
            <a:r>
              <a:rPr lang="nn-NO" sz="2800" dirty="0"/>
              <a:t>Forløbsbeskrivelser, Forløbsplaner &amp; Forløbsprogrammer</a:t>
            </a:r>
            <a:endParaRPr lang="da-DK" sz="28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6E1620-DD4C-4315-AAEA-E1E081DE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9318" y="1686845"/>
            <a:ext cx="6534313" cy="4138812"/>
          </a:xfrm>
        </p:spPr>
        <p:txBody>
          <a:bodyPr>
            <a:normAutofit/>
          </a:bodyPr>
          <a:lstStyle/>
          <a:p>
            <a:pPr defTabSz="355600">
              <a:spcBef>
                <a:spcPts val="180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/>
              <a:t>Forløbsbeskrivelser </a:t>
            </a:r>
            <a:r>
              <a:rPr lang="da-DK" sz="1600" dirty="0"/>
              <a:t>- En kogebog til hvem 				der	gør hvad i et sammenhængende patientforløb</a:t>
            </a:r>
          </a:p>
          <a:p>
            <a:pPr>
              <a:spcBef>
                <a:spcPts val="180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/>
              <a:t>Forløbsplaner </a:t>
            </a:r>
            <a:r>
              <a:rPr lang="da-DK" sz="1600" dirty="0"/>
              <a:t>- Et elektronisk værktøj til almen praksis. Giver praksis et bedre overblik over populationen og patienterne viden om behandling og forløb af deres sygdom</a:t>
            </a:r>
          </a:p>
          <a:p>
            <a:pPr>
              <a:spcBef>
                <a:spcPts val="180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/>
              <a:t>Forløbsprogrammer</a:t>
            </a:r>
            <a:r>
              <a:rPr lang="da-DK" sz="2000" dirty="0"/>
              <a:t> </a:t>
            </a:r>
            <a:r>
              <a:rPr lang="da-DK" sz="1600" dirty="0"/>
              <a:t>- En detaljeret beskrivelse af den tværfaglige, tværsektorielle, koordinerede og evidensbaserede sundhedsfaglige indsats overfor en specifik sygdom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FC27CBA-CCBB-497A-B604-6EAA274F5AE5}"/>
              </a:ext>
            </a:extLst>
          </p:cNvPr>
          <p:cNvSpPr txBox="1">
            <a:spLocks/>
          </p:cNvSpPr>
          <p:nvPr/>
        </p:nvSpPr>
        <p:spPr>
          <a:xfrm>
            <a:off x="1552634" y="1629295"/>
            <a:ext cx="7540995" cy="52739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a-DK" sz="3200" dirty="0">
              <a:latin typeface="Fira Sans" panose="020B0503050000020004" pitchFamily="34" charset="0"/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4812" y="257705"/>
            <a:ext cx="1156039" cy="1156039"/>
          </a:xfrm>
          <a:prstGeom prst="rect">
            <a:avLst/>
          </a:prstGeom>
        </p:spPr>
      </p:pic>
      <p:pic>
        <p:nvPicPr>
          <p:cNvPr id="4" name="Billede 3" descr="alt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784" y="1581571"/>
            <a:ext cx="1042336" cy="97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310"/>
          <a:stretch>
            <a:fillRect/>
          </a:stretch>
        </p:blipFill>
        <p:spPr bwMode="auto">
          <a:xfrm>
            <a:off x="6701424" y="1701652"/>
            <a:ext cx="4553402" cy="10957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DC08E97F-2B0F-49D3-AF31-26C2EA4957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088"/>
          <a:stretch/>
        </p:blipFill>
        <p:spPr>
          <a:xfrm>
            <a:off x="8035862" y="3143247"/>
            <a:ext cx="2115534" cy="1105658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3492F0D7-4C9A-F65C-AA8B-158E4492A6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9829" y="5362754"/>
            <a:ext cx="948672" cy="13411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80351DCB-F055-1E32-40C5-967B6ACDCD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0301" y="5358985"/>
            <a:ext cx="947133" cy="13411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10A95B2D-C296-EDEF-A126-4A9E3B99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0896" y="5362753"/>
            <a:ext cx="947133" cy="134110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E03258E6-69C0-D6AC-978E-4536C7EA73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0424" y="5357395"/>
            <a:ext cx="948673" cy="134110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30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88187" y="886420"/>
            <a:ext cx="3787207" cy="1165786"/>
          </a:xfrm>
        </p:spPr>
        <p:txBody>
          <a:bodyPr/>
          <a:lstStyle/>
          <a:p>
            <a:r>
              <a:rPr lang="da-DK" sz="3200" dirty="0"/>
              <a:t>Region H’s praksisinformation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C233D86-9DEF-9F73-04DB-E7F45CFC3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463" y="75732"/>
            <a:ext cx="7792537" cy="6706536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332A5477-D7E1-8ACD-E3C3-FF999B40C370}"/>
              </a:ext>
            </a:extLst>
          </p:cNvPr>
          <p:cNvSpPr/>
          <p:nvPr/>
        </p:nvSpPr>
        <p:spPr>
          <a:xfrm>
            <a:off x="4458220" y="5441346"/>
            <a:ext cx="2049942" cy="412496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da-DK" sz="1400" b="1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2" name="Pladsholder til indhold 2">
            <a:extLst>
              <a:ext uri="{FF2B5EF4-FFF2-40B4-BE49-F238E27FC236}">
                <a16:creationId xmlns:a16="http://schemas.microsoft.com/office/drawing/2014/main" id="{16E9D816-3E15-4DE8-BBBB-CD8CC6EAA1D6}"/>
              </a:ext>
            </a:extLst>
          </p:cNvPr>
          <p:cNvSpPr txBox="1">
            <a:spLocks/>
          </p:cNvSpPr>
          <p:nvPr/>
        </p:nvSpPr>
        <p:spPr>
          <a:xfrm>
            <a:off x="559478" y="2988039"/>
            <a:ext cx="2749970" cy="993411"/>
          </a:xfrm>
          <a:prstGeom prst="rect">
            <a:avLst/>
          </a:prstGeom>
          <a:solidFill>
            <a:srgbClr val="E1F2FF"/>
          </a:solidFill>
          <a:ln w="38100">
            <a:solidFill>
              <a:schemeClr val="accent1"/>
            </a:solidFill>
          </a:ln>
        </p:spPr>
        <p:txBody>
          <a:bodyPr vert="horz" lIns="0" tIns="0" rIns="0" bIns="0" rtlCol="0">
            <a:normAutofit fontScale="92500"/>
          </a:bodyPr>
          <a:lstStyle>
            <a:lvl1pPr marL="342900" indent="-34290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0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da-DK" sz="2800" dirty="0">
                <a:cs typeface="Calibri" panose="020F0502020204030204" pitchFamily="34" charset="0"/>
              </a:rPr>
              <a:t>Henvisning til kommunale tilbud</a:t>
            </a:r>
          </a:p>
        </p:txBody>
      </p: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0750AAEB-24C2-B25A-429B-9848DB14AEDA}"/>
              </a:ext>
            </a:extLst>
          </p:cNvPr>
          <p:cNvCxnSpPr/>
          <p:nvPr/>
        </p:nvCxnSpPr>
        <p:spPr>
          <a:xfrm>
            <a:off x="3431458" y="4188542"/>
            <a:ext cx="884903" cy="10913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CF12742A-9788-8A49-D986-0B614D9A3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78" y="4133434"/>
            <a:ext cx="9247188" cy="2292978"/>
          </a:xfrm>
          <a:solidFill>
            <a:srgbClr val="E1F2FF"/>
          </a:solidFill>
          <a:ln w="381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da-DK" sz="2800" dirty="0"/>
              <a:t>Dynamisk henvisning til kommunens forebyggelsestilbud</a:t>
            </a:r>
            <a:endParaRPr lang="da-DK" sz="2800" dirty="0">
              <a:cs typeface="Calibri" panose="020F0502020204030204" pitchFamily="34" charset="0"/>
            </a:endParaRPr>
          </a:p>
          <a:p>
            <a:pPr indent="-161925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/>
              <a:t> Automatisk bopælskommune</a:t>
            </a:r>
          </a:p>
          <a:p>
            <a:pPr indent="-161925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/>
              <a:t> Afklarende samtale eller specifikt forebyggelsestilbud</a:t>
            </a:r>
          </a:p>
          <a:p>
            <a:pPr indent="-161925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/>
              <a:t> Link til sundhedstilbuddene fra bopælskommune på sundhed.dk  </a:t>
            </a:r>
          </a:p>
          <a:p>
            <a:pPr indent="-161925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/>
              <a:t> Fraser i feltet for kliniske oplysninger</a:t>
            </a:r>
            <a:endParaRPr lang="da-DK" sz="2000" dirty="0"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96A8AF0-5764-D755-9E35-6D6B0ED4E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235" y="2076930"/>
            <a:ext cx="3002855" cy="4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5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88187" y="886420"/>
            <a:ext cx="3787207" cy="1165786"/>
          </a:xfrm>
        </p:spPr>
        <p:txBody>
          <a:bodyPr/>
          <a:lstStyle/>
          <a:p>
            <a:r>
              <a:rPr lang="da-DK" sz="3200" dirty="0"/>
              <a:t>Region H’s praksisinformation</a:t>
            </a:r>
          </a:p>
        </p:txBody>
      </p:sp>
      <p:sp>
        <p:nvSpPr>
          <p:cNvPr id="2" name="Pladsholder til indhold 2">
            <a:extLst>
              <a:ext uri="{FF2B5EF4-FFF2-40B4-BE49-F238E27FC236}">
                <a16:creationId xmlns:a16="http://schemas.microsoft.com/office/drawing/2014/main" id="{16E9D816-3E15-4DE8-BBBB-CD8CC6EAA1D6}"/>
              </a:ext>
            </a:extLst>
          </p:cNvPr>
          <p:cNvSpPr txBox="1">
            <a:spLocks/>
          </p:cNvSpPr>
          <p:nvPr/>
        </p:nvSpPr>
        <p:spPr>
          <a:xfrm>
            <a:off x="559477" y="2988039"/>
            <a:ext cx="3469597" cy="1335483"/>
          </a:xfrm>
          <a:prstGeom prst="rect">
            <a:avLst/>
          </a:prstGeom>
          <a:solidFill>
            <a:srgbClr val="E1F2FF"/>
          </a:solidFill>
          <a:ln w="38100">
            <a:solidFill>
              <a:schemeClr val="accent1"/>
            </a:solidFill>
          </a:ln>
        </p:spPr>
        <p:txBody>
          <a:bodyPr vert="horz" lIns="0" tIns="0" rIns="0" bIns="0" rtlCol="0">
            <a:normAutofit/>
          </a:bodyPr>
          <a:lstStyle>
            <a:lvl1pPr marL="342900" indent="-34290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2"/>
              </a:buBlip>
              <a:tabLst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2"/>
              </a:buBlip>
              <a:tabLst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2"/>
              </a:buBlip>
              <a:tabLst/>
              <a:defRPr sz="10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2"/>
              </a:buBlip>
              <a:tabLst/>
              <a:defRPr sz="1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da-DK" sz="2800" dirty="0">
                <a:cs typeface="Calibri" panose="020F0502020204030204" pitchFamily="34" charset="0"/>
              </a:rPr>
              <a:t>Sundhedsjournalen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da-DK" sz="2200" dirty="0">
                <a:cs typeface="Calibri" panose="020F0502020204030204" pitchFamily="34" charset="0"/>
              </a:rPr>
              <a:t>Sundhedsdata fra det øvrige sundhedsvæsen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C233D86-9DEF-9F73-04DB-E7F45CFC3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63" y="75732"/>
            <a:ext cx="7792537" cy="6706536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332A5477-D7E1-8ACD-E3C3-FF999B40C370}"/>
              </a:ext>
            </a:extLst>
          </p:cNvPr>
          <p:cNvSpPr/>
          <p:nvPr/>
        </p:nvSpPr>
        <p:spPr>
          <a:xfrm>
            <a:off x="4458220" y="6260496"/>
            <a:ext cx="2049942" cy="412496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da-DK" sz="1400" b="1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cxnSp>
        <p:nvCxnSpPr>
          <p:cNvPr id="4" name="Lige pilforbindelse 3">
            <a:extLst>
              <a:ext uri="{FF2B5EF4-FFF2-40B4-BE49-F238E27FC236}">
                <a16:creationId xmlns:a16="http://schemas.microsoft.com/office/drawing/2014/main" id="{FDB86FB7-289B-F92D-D65C-D9037CF75FB3}"/>
              </a:ext>
            </a:extLst>
          </p:cNvPr>
          <p:cNvCxnSpPr>
            <a:cxnSpLocks/>
          </p:cNvCxnSpPr>
          <p:nvPr/>
        </p:nvCxnSpPr>
        <p:spPr>
          <a:xfrm>
            <a:off x="3431458" y="4502050"/>
            <a:ext cx="884903" cy="16136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024D3233-D58D-36D5-4556-7FDB32742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235" y="2076930"/>
            <a:ext cx="3002855" cy="435414"/>
          </a:xfrm>
          <a:prstGeom prst="rect">
            <a:avLst/>
          </a:prstGeom>
        </p:spPr>
      </p:pic>
      <p:pic>
        <p:nvPicPr>
          <p:cNvPr id="12" name="Billede 11" descr="Et billede, der indeholder clipart&#10;&#10;Automatisk genereret beskrivelse">
            <a:extLst>
              <a:ext uri="{FF2B5EF4-FFF2-40B4-BE49-F238E27FC236}">
                <a16:creationId xmlns:a16="http://schemas.microsoft.com/office/drawing/2014/main" id="{2982C7A0-2E0F-C31E-FE8F-4A9A28DF05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29" b="99323" l="0" r="99375">
                        <a14:foregroundMark x1="8281" y1="13646" x2="8281" y2="13646"/>
                        <a14:foregroundMark x1="81823" y1="9531" x2="62240" y2="27448"/>
                        <a14:foregroundMark x1="62240" y1="27448" x2="58490" y2="34479"/>
                        <a14:foregroundMark x1="58490" y1="34479" x2="59115" y2="37344"/>
                        <a14:foregroundMark x1="65313" y1="58333" x2="96042" y2="90677"/>
                        <a14:foregroundMark x1="95156" y1="95677" x2="95156" y2="95677"/>
                        <a14:foregroundMark x1="99427" y1="90573" x2="99427" y2="90573"/>
                        <a14:foregroundMark x1="97396" y1="99323" x2="97396" y2="99323"/>
                        <a14:foregroundMark x1="44896" y1="62708" x2="17969" y2="85104"/>
                        <a14:foregroundMark x1="17969" y1="85104" x2="13698" y2="92135"/>
                        <a14:foregroundMark x1="37865" y1="63438" x2="42135" y2="70313"/>
                        <a14:foregroundMark x1="4167" y1="95833" x2="4167" y2="95833"/>
                        <a14:foregroundMark x1="19010" y1="85417" x2="14010" y2="90417"/>
                        <a14:foregroundMark x1="14010" y1="90417" x2="13854" y2="90677"/>
                        <a14:foregroundMark x1="15781" y1="87760" x2="17656" y2="91406"/>
                        <a14:foregroundMark x1="13854" y1="93021" x2="13854" y2="93021"/>
                        <a14:foregroundMark x1="10625" y1="94219" x2="12812" y2="96563"/>
                        <a14:foregroundMark x1="23698" y1="85990" x2="15573" y2="95000"/>
                        <a14:foregroundMark x1="15573" y1="95000" x2="15313" y2="95677"/>
                        <a14:foregroundMark x1="16198" y1="85573" x2="3906" y2="96406"/>
                        <a14:foregroundMark x1="104" y1="98333" x2="104" y2="98333"/>
                        <a14:foregroundMark x1="58698" y1="34115" x2="56198" y2="37083"/>
                        <a14:foregroundMark x1="59844" y1="34583" x2="54323" y2="38698"/>
                        <a14:foregroundMark x1="58854" y1="26354" x2="61042" y2="35313"/>
                        <a14:foregroundMark x1="35104" y1="41042" x2="7604" y2="15521"/>
                        <a14:foregroundMark x1="7604" y1="15521" x2="7396" y2="14635"/>
                        <a14:foregroundMark x1="4479" y1="7031" x2="5677" y2="13021"/>
                        <a14:foregroundMark x1="2292" y1="3229" x2="2292" y2="3229"/>
                        <a14:foregroundMark x1="30573" y1="40313" x2="34531" y2="43958"/>
                        <a14:foregroundMark x1="35833" y1="38229" x2="36406" y2="4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7640">
            <a:off x="1571466" y="4819588"/>
            <a:ext cx="1502698" cy="1502698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02A66AED-6516-8CE2-B783-34717B3F21FC}"/>
              </a:ext>
            </a:extLst>
          </p:cNvPr>
          <p:cNvGrpSpPr/>
          <p:nvPr/>
        </p:nvGrpSpPr>
        <p:grpSpPr>
          <a:xfrm>
            <a:off x="559477" y="1320714"/>
            <a:ext cx="10202050" cy="3788583"/>
            <a:chOff x="542150" y="1366549"/>
            <a:chExt cx="10202050" cy="3788583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90C65FC0-D35E-5DF4-86AD-81DE79871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2150" y="1366549"/>
              <a:ext cx="10202050" cy="3788583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3D0C6C2-3058-0532-151B-2A060EFA10C9}"/>
                </a:ext>
              </a:extLst>
            </p:cNvPr>
            <p:cNvSpPr/>
            <p:nvPr/>
          </p:nvSpPr>
          <p:spPr>
            <a:xfrm>
              <a:off x="596966" y="4257460"/>
              <a:ext cx="6638599" cy="412496"/>
            </a:xfrm>
            <a:prstGeom prst="rect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dist="12700" dir="5400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/>
            <a:p>
              <a:pPr algn="ctr">
                <a:spcBef>
                  <a:spcPts val="1000"/>
                </a:spcBef>
              </a:pPr>
              <a:endParaRPr lang="da-DK" sz="1400" b="1" dirty="0">
                <a:solidFill>
                  <a:schemeClr val="tx1"/>
                </a:solidFill>
                <a:latin typeface="Fira Sans" panose="020B05030500000200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88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BE717-3D73-9E28-3578-DC088D118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2E8E49C-9D93-F680-F97D-F554AEA55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87" y="886420"/>
            <a:ext cx="3787207" cy="1165786"/>
          </a:xfrm>
        </p:spPr>
        <p:txBody>
          <a:bodyPr/>
          <a:lstStyle/>
          <a:p>
            <a:r>
              <a:rPr lang="da-DK" sz="3200" dirty="0"/>
              <a:t>Region H’s praksisinformation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4A5E4CC-331A-CEAF-F517-F3AC1C002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869" y="0"/>
            <a:ext cx="7822131" cy="6858000"/>
          </a:xfrm>
          <a:prstGeom prst="rect">
            <a:avLst/>
          </a:prstGeom>
        </p:spPr>
      </p:pic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4E625C07-FB78-313A-6E3F-5BBE5268722F}"/>
              </a:ext>
            </a:extLst>
          </p:cNvPr>
          <p:cNvSpPr txBox="1">
            <a:spLocks/>
          </p:cNvSpPr>
          <p:nvPr/>
        </p:nvSpPr>
        <p:spPr>
          <a:xfrm>
            <a:off x="559478" y="2988039"/>
            <a:ext cx="3425382" cy="1183269"/>
          </a:xfrm>
          <a:prstGeom prst="rect">
            <a:avLst/>
          </a:prstGeom>
          <a:solidFill>
            <a:srgbClr val="E1F2FF"/>
          </a:solidFill>
          <a:ln w="38100">
            <a:solidFill>
              <a:schemeClr val="accent1"/>
            </a:solidFill>
          </a:ln>
        </p:spPr>
        <p:txBody>
          <a:bodyPr vert="horz" lIns="0" tIns="0" rIns="0" bIns="0" rtlCol="0">
            <a:normAutofit/>
          </a:bodyPr>
          <a:lstStyle>
            <a:lvl1pPr marL="342900" indent="-34290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0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da-DK" sz="2800" dirty="0">
                <a:cs typeface="Calibri" panose="020F0502020204030204" pitchFamily="34" charset="0"/>
              </a:rPr>
              <a:t>God indgang til informationssøgning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3B9A6055-144F-AA6E-1F1C-97DD964A77A5}"/>
              </a:ext>
            </a:extLst>
          </p:cNvPr>
          <p:cNvSpPr txBox="1">
            <a:spLocks/>
          </p:cNvSpPr>
          <p:nvPr/>
        </p:nvSpPr>
        <p:spPr>
          <a:xfrm>
            <a:off x="1142946" y="4880226"/>
            <a:ext cx="2699353" cy="829738"/>
          </a:xfrm>
          <a:prstGeom prst="rect">
            <a:avLst/>
          </a:prstGeom>
          <a:solidFill>
            <a:srgbClr val="E1F2FF"/>
          </a:solidFill>
          <a:ln w="38100">
            <a:solidFill>
              <a:schemeClr val="accent1"/>
            </a:solidFill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0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da-DK" sz="4000" dirty="0">
                <a:cs typeface="Calibri" panose="020F0502020204030204" pitchFamily="34" charset="0"/>
              </a:rPr>
              <a:t>Andre tips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C0FB9A2-BD49-BF53-2013-77A1BD7D2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235" y="2076930"/>
            <a:ext cx="3002855" cy="4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1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Font/skrifttype, Grafik, tekst, logo&#10;&#10;Automatisk genereret beskrivelse">
            <a:extLst>
              <a:ext uri="{FF2B5EF4-FFF2-40B4-BE49-F238E27FC236}">
                <a16:creationId xmlns:a16="http://schemas.microsoft.com/office/drawing/2014/main" id="{1B66FBFB-540B-B117-8BFC-5988D31C0F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8" b="97333" l="3556" r="97778">
                        <a14:foregroundMark x1="18667" y1="18667" x2="31556" y2="40444"/>
                        <a14:foregroundMark x1="13333" y1="8889" x2="13333" y2="8889"/>
                        <a14:foregroundMark x1="25333" y1="12444" x2="25333" y2="12444"/>
                        <a14:foregroundMark x1="37778" y1="7111" x2="37778" y2="7111"/>
                        <a14:foregroundMark x1="56000" y1="29778" x2="56000" y2="29778"/>
                        <a14:foregroundMark x1="55556" y1="27556" x2="55556" y2="27556"/>
                        <a14:foregroundMark x1="62222" y1="35556" x2="62222" y2="35556"/>
                        <a14:foregroundMark x1="76444" y1="60444" x2="76444" y2="60444"/>
                        <a14:foregroundMark x1="64000" y1="67111" x2="64000" y2="67111"/>
                        <a14:foregroundMark x1="58222" y1="52889" x2="58222" y2="52889"/>
                        <a14:foregroundMark x1="59556" y1="62222" x2="72000" y2="82222"/>
                        <a14:foregroundMark x1="72000" y1="82222" x2="15111" y2="35111"/>
                        <a14:foregroundMark x1="15111" y1="35111" x2="16444" y2="76000"/>
                        <a14:foregroundMark x1="16444" y1="76000" x2="47111" y2="85778"/>
                        <a14:foregroundMark x1="47111" y1="85778" x2="96889" y2="56000"/>
                        <a14:foregroundMark x1="96889" y1="56000" x2="92000" y2="21778"/>
                        <a14:foregroundMark x1="92000" y1="21778" x2="87111" y2="24889"/>
                        <a14:foregroundMark x1="22222" y1="5778" x2="11111" y2="30667"/>
                        <a14:foregroundMark x1="11111" y1="30667" x2="7111" y2="59111"/>
                        <a14:foregroundMark x1="7111" y1="59111" x2="24000" y2="91556"/>
                        <a14:foregroundMark x1="24000" y1="91556" x2="60889" y2="96000"/>
                        <a14:foregroundMark x1="60889" y1="96000" x2="80889" y2="85778"/>
                        <a14:foregroundMark x1="80889" y1="85778" x2="82222" y2="82222"/>
                        <a14:foregroundMark x1="81333" y1="7111" x2="96000" y2="49333"/>
                        <a14:foregroundMark x1="96000" y1="49333" x2="92889" y2="78222"/>
                        <a14:foregroundMark x1="92889" y1="78222" x2="89778" y2="84000"/>
                        <a14:foregroundMark x1="98222" y1="30222" x2="98222" y2="30222"/>
                        <a14:foregroundMark x1="75111" y1="16444" x2="72889" y2="16444"/>
                        <a14:foregroundMark x1="45333" y1="8000" x2="45333" y2="8000"/>
                        <a14:foregroundMark x1="40889" y1="8444" x2="40889" y2="8444"/>
                        <a14:foregroundMark x1="37778" y1="12889" x2="39111" y2="13333"/>
                        <a14:foregroundMark x1="76000" y1="2222" x2="76000" y2="2222"/>
                        <a14:foregroundMark x1="3556" y1="12444" x2="3556" y2="12444"/>
                        <a14:foregroundMark x1="28889" y1="97333" x2="28889" y2="97333"/>
                        <a14:backgroundMark x1="1778" y1="4889" x2="1778" y2="4889"/>
                        <a14:backgroundMark x1="96000" y1="1778" x2="96000" y2="1778"/>
                        <a14:backgroundMark x1="98667" y1="97333" x2="98667" y2="97333"/>
                        <a14:backgroundMark x1="3111" y1="96889" x2="3111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88" y="4891036"/>
            <a:ext cx="1672812" cy="16728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875665"/>
            <a:ext cx="7540995" cy="711200"/>
          </a:xfrm>
        </p:spPr>
        <p:txBody>
          <a:bodyPr>
            <a:normAutofit/>
          </a:bodyPr>
          <a:lstStyle/>
          <a:p>
            <a:r>
              <a:rPr lang="da-DK" sz="4000" dirty="0"/>
              <a:t>IT til patienterne</a:t>
            </a:r>
            <a:endParaRPr lang="da-DK" sz="3200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FC27CBA-CCBB-497A-B604-6EAA274F5AE5}"/>
              </a:ext>
            </a:extLst>
          </p:cNvPr>
          <p:cNvSpPr txBox="1">
            <a:spLocks/>
          </p:cNvSpPr>
          <p:nvPr/>
        </p:nvSpPr>
        <p:spPr>
          <a:xfrm>
            <a:off x="1552634" y="1445493"/>
            <a:ext cx="7540995" cy="71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a-DK" sz="2400" dirty="0">
              <a:latin typeface="Fira Sans" panose="020B0503050000020004" pitchFamily="34" charset="0"/>
            </a:endParaRP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560939FF-88C5-4BA8-0A14-17334B83FE84}"/>
              </a:ext>
            </a:extLst>
          </p:cNvPr>
          <p:cNvSpPr txBox="1">
            <a:spLocks/>
          </p:cNvSpPr>
          <p:nvPr/>
        </p:nvSpPr>
        <p:spPr>
          <a:xfrm>
            <a:off x="947738" y="1979019"/>
            <a:ext cx="9728928" cy="3584184"/>
          </a:xfrm>
          <a:prstGeom prst="rect">
            <a:avLst/>
          </a:prstGeom>
        </p:spPr>
        <p:txBody>
          <a:bodyPr vert="horz" lIns="0" tIns="0" rIns="0" bIns="0" numCol="2" rtlCol="0">
            <a:normAutofit/>
          </a:bodyPr>
          <a:lstStyle>
            <a:lvl1pPr marL="342900" indent="-34290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5"/>
              </a:buBlip>
              <a:tabLst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5"/>
              </a:buBlip>
              <a:tabLst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5"/>
              </a:buBlip>
              <a:tabLst/>
              <a:defRPr sz="10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5"/>
              </a:buBlip>
              <a:tabLst/>
              <a:defRPr sz="1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600" dirty="0"/>
              <a:t>Apps</a:t>
            </a:r>
          </a:p>
          <a:p>
            <a:pPr marL="534988" lvl="1"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b="1" dirty="0"/>
              <a:t> Min læge</a:t>
            </a:r>
          </a:p>
          <a:p>
            <a:pPr marL="534988" lvl="1"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/>
              <a:t> </a:t>
            </a:r>
            <a:r>
              <a:rPr lang="da-DK" sz="2000" dirty="0" err="1"/>
              <a:t>MinSundhed</a:t>
            </a:r>
            <a:endParaRPr lang="da-DK" sz="2000" dirty="0"/>
          </a:p>
          <a:p>
            <a:pPr marL="534988" lvl="1"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/>
              <a:t> Patienthåndbogen</a:t>
            </a:r>
          </a:p>
          <a:p>
            <a:pPr marL="534988" lvl="1"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/>
              <a:t> Hovedpine dagbog</a:t>
            </a:r>
          </a:p>
          <a:p>
            <a:pPr marL="534988" lvl="1"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/>
              <a:t> Apoteket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600" dirty="0"/>
              <a:t>Hjemmesider</a:t>
            </a:r>
          </a:p>
          <a:p>
            <a:pPr marL="534988" lvl="1"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/>
              <a:t> </a:t>
            </a:r>
            <a:r>
              <a:rPr lang="da-DK" sz="2000" dirty="0"/>
              <a:t>Patienthåndbogen på sundhed.dk</a:t>
            </a:r>
          </a:p>
          <a:p>
            <a:pPr marL="534988" lvl="1"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/>
              <a:t> Min.medicin.dk</a:t>
            </a:r>
          </a:p>
          <a:p>
            <a:pPr marL="534988" lvl="1"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/>
              <a:t> Børnelægernesbørnetips.dk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8676333-4656-B28A-B3C4-DD7E628E4818}"/>
              </a:ext>
            </a:extLst>
          </p:cNvPr>
          <p:cNvSpPr txBox="1">
            <a:spLocks/>
          </p:cNvSpPr>
          <p:nvPr/>
        </p:nvSpPr>
        <p:spPr>
          <a:xfrm>
            <a:off x="6418735" y="4891036"/>
            <a:ext cx="5349788" cy="1274814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rmAutofit fontScale="70000" lnSpcReduction="20000"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accent1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1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nn-NO" sz="4000" dirty="0">
                <a:ea typeface="Calibri" panose="020F0502020204030204" pitchFamily="34" charset="0"/>
                <a:cs typeface="Calibri" panose="020F0502020204030204" pitchFamily="34" charset="0"/>
              </a:rPr>
              <a:t>Video konsultation:  Login &amp; sms </a:t>
            </a:r>
          </a:p>
          <a:p>
            <a:pPr marL="1431925">
              <a:lnSpc>
                <a:spcPct val="120000"/>
              </a:lnSpc>
              <a:spcAft>
                <a:spcPts val="600"/>
              </a:spcAft>
            </a:pPr>
            <a:r>
              <a:rPr lang="nn-NO" sz="4000" dirty="0">
                <a:ea typeface="Calibri" panose="020F0502020204030204" pitchFamily="34" charset="0"/>
                <a:cs typeface="Calibri" panose="020F0502020204030204" pitchFamily="34" charset="0"/>
              </a:rPr>
              <a:t>– også til passanter</a:t>
            </a:r>
            <a:endParaRPr lang="da-DK" sz="40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E3673DF5-06B8-52D1-7758-FEB3E0601480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 flipV="1">
            <a:off x="5308600" y="5528443"/>
            <a:ext cx="1110135" cy="1989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6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873125"/>
            <a:ext cx="10016692" cy="711200"/>
          </a:xfrm>
        </p:spPr>
        <p:txBody>
          <a:bodyPr>
            <a:normAutofit fontScale="90000"/>
          </a:bodyPr>
          <a:lstStyle/>
          <a:p>
            <a:r>
              <a:rPr lang="da-DK" sz="4000" dirty="0"/>
              <a:t>ATC-kode</a:t>
            </a:r>
            <a:r>
              <a:rPr lang="da-DK" dirty="0"/>
              <a:t> </a:t>
            </a:r>
            <a:r>
              <a:rPr lang="da-DK" sz="2700" dirty="0"/>
              <a:t>- </a:t>
            </a:r>
            <a:r>
              <a:rPr lang="en-US" sz="2700" dirty="0"/>
              <a:t>Anatomical Therapeutic Chemical Classification System</a:t>
            </a:r>
            <a:endParaRPr lang="da-DK" sz="27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6E1620-DD4C-4315-AAEA-E1E081DE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8" y="1933048"/>
            <a:ext cx="7540995" cy="3285355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/>
              <a:t>Al medicin har en kode – ATC-kode – som fortæller hvilken type sygdom den bruges imod 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/>
              <a:t>Sortering af medicinliste efter denne kode giver bedre overblik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/>
              <a:t>Alle lægesystemer kan dette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endParaRPr lang="da-DK" sz="2000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FC27CBA-CCBB-497A-B604-6EAA274F5AE5}"/>
              </a:ext>
            </a:extLst>
          </p:cNvPr>
          <p:cNvSpPr txBox="1">
            <a:spLocks/>
          </p:cNvSpPr>
          <p:nvPr/>
        </p:nvSpPr>
        <p:spPr>
          <a:xfrm>
            <a:off x="1552634" y="1445493"/>
            <a:ext cx="7540995" cy="71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a-DK" sz="3200" dirty="0">
              <a:latin typeface="Fira Sans" panose="020B0503050000020004" pitchFamily="34" charset="0"/>
            </a:endParaRPr>
          </a:p>
        </p:txBody>
      </p:sp>
      <p:pic>
        <p:nvPicPr>
          <p:cNvPr id="8" name="Billede 7" descr="Et billede, der indeholder tekst, Font/skrifttype, skærmbillede&#10;&#10;Automatisk genereret beskrivelse">
            <a:extLst>
              <a:ext uri="{FF2B5EF4-FFF2-40B4-BE49-F238E27FC236}">
                <a16:creationId xmlns:a16="http://schemas.microsoft.com/office/drawing/2014/main" id="{75897A95-7761-4B29-E088-8C65C2C5E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457" y="4408564"/>
            <a:ext cx="5956081" cy="200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734293"/>
            <a:ext cx="7540995" cy="711200"/>
          </a:xfrm>
        </p:spPr>
        <p:txBody>
          <a:bodyPr>
            <a:normAutofit/>
          </a:bodyPr>
          <a:lstStyle/>
          <a:p>
            <a:r>
              <a:rPr lang="nn-NO" sz="4000" dirty="0">
                <a:solidFill>
                  <a:schemeClr val="accent2"/>
                </a:solidFill>
              </a:rPr>
              <a:t>Tips og tricks til IT i praksis</a:t>
            </a:r>
            <a:endParaRPr lang="da-DK" sz="4000" dirty="0">
              <a:solidFill>
                <a:schemeClr val="accent2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6E1620-DD4C-4315-AAEA-E1E081DE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6613" y="2307265"/>
            <a:ext cx="9272753" cy="3285355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endParaRPr lang="da-DK" sz="2000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8866AA5-43E2-4AEE-BECE-311B0DDF7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latin typeface="Fira Sans" panose="020B0503050000020004" pitchFamily="34" charset="0"/>
              </a:rPr>
              <a:t>Praksisbesøg 22.03.2023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FC27CBA-CCBB-497A-B604-6EAA274F5AE5}"/>
              </a:ext>
            </a:extLst>
          </p:cNvPr>
          <p:cNvSpPr txBox="1">
            <a:spLocks/>
          </p:cNvSpPr>
          <p:nvPr/>
        </p:nvSpPr>
        <p:spPr>
          <a:xfrm>
            <a:off x="1552634" y="1445493"/>
            <a:ext cx="7540995" cy="71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 sz="3200" dirty="0">
                <a:latin typeface="Fira Sans" panose="020B0503050000020004" pitchFamily="34" charset="0"/>
              </a:rPr>
              <a:t>Frasen</a:t>
            </a:r>
            <a:endParaRPr lang="da-DK" sz="2400" dirty="0">
              <a:latin typeface="Fira Sans" panose="020B0503050000020004" pitchFamily="34" charset="0"/>
            </a:endParaRPr>
          </a:p>
        </p:txBody>
      </p:sp>
      <p:pic>
        <p:nvPicPr>
          <p:cNvPr id="6" name="Pladsholder til indhold 8">
            <a:extLst>
              <a:ext uri="{FF2B5EF4-FFF2-40B4-BE49-F238E27FC236}">
                <a16:creationId xmlns:a16="http://schemas.microsoft.com/office/drawing/2014/main" id="{9E0F0C44-5D35-C555-8362-C87411438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2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734293"/>
            <a:ext cx="7540995" cy="711200"/>
          </a:xfrm>
        </p:spPr>
        <p:txBody>
          <a:bodyPr>
            <a:normAutofit/>
          </a:bodyPr>
          <a:lstStyle/>
          <a:p>
            <a:r>
              <a:rPr lang="nn-NO" sz="4000" dirty="0">
                <a:solidFill>
                  <a:schemeClr val="accent2"/>
                </a:solidFill>
              </a:rPr>
              <a:t>Tips og tricks til IT i praksis</a:t>
            </a:r>
            <a:endParaRPr lang="da-DK" sz="4000" dirty="0">
              <a:solidFill>
                <a:schemeClr val="accent2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6E1620-DD4C-4315-AAEA-E1E081DE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6613" y="2307265"/>
            <a:ext cx="9272753" cy="3285355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endParaRPr lang="da-DK" sz="2000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8866AA5-43E2-4AEE-BECE-311B0DDF7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latin typeface="Fira Sans" panose="020B0503050000020004" pitchFamily="34" charset="0"/>
              </a:rPr>
              <a:t>Praksisbesøg 22.03.2023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FC27CBA-CCBB-497A-B604-6EAA274F5AE5}"/>
              </a:ext>
            </a:extLst>
          </p:cNvPr>
          <p:cNvSpPr txBox="1">
            <a:spLocks/>
          </p:cNvSpPr>
          <p:nvPr/>
        </p:nvSpPr>
        <p:spPr>
          <a:xfrm>
            <a:off x="1552634" y="1445493"/>
            <a:ext cx="7540995" cy="71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 sz="3200" dirty="0">
                <a:latin typeface="Fira Sans" panose="020B0503050000020004" pitchFamily="34" charset="0"/>
              </a:rPr>
              <a:t>Frasen</a:t>
            </a:r>
            <a:endParaRPr lang="da-DK" sz="2400" dirty="0">
              <a:latin typeface="Fira Sans" panose="020B0503050000020004" pitchFamily="34" charset="0"/>
            </a:endParaRPr>
          </a:p>
        </p:txBody>
      </p:sp>
      <p:pic>
        <p:nvPicPr>
          <p:cNvPr id="6" name="Pladsholder til indhold 4">
            <a:extLst>
              <a:ext uri="{FF2B5EF4-FFF2-40B4-BE49-F238E27FC236}">
                <a16:creationId xmlns:a16="http://schemas.microsoft.com/office/drawing/2014/main" id="{44C16B54-E14D-0F9D-CFC8-947EBEECDA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lede 25" descr="Et billede, der indeholder tekst, skærmbillede, software, Computerikon&#10;&#10;Automatisk genereret beskrivelse">
            <a:extLst>
              <a:ext uri="{FF2B5EF4-FFF2-40B4-BE49-F238E27FC236}">
                <a16:creationId xmlns:a16="http://schemas.microsoft.com/office/drawing/2014/main" id="{D0444789-3588-6F01-03B4-5F601D609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C12A6CAA-26DD-C252-7F1A-120F929A124D}"/>
              </a:ext>
            </a:extLst>
          </p:cNvPr>
          <p:cNvSpPr txBox="1">
            <a:spLocks/>
          </p:cNvSpPr>
          <p:nvPr/>
        </p:nvSpPr>
        <p:spPr>
          <a:xfrm>
            <a:off x="4244741" y="2685449"/>
            <a:ext cx="7644163" cy="743551"/>
          </a:xfrm>
          <a:prstGeom prst="rect">
            <a:avLst/>
          </a:prstGeom>
          <a:solidFill>
            <a:srgbClr val="E1F2FF"/>
          </a:solidFill>
          <a:ln w="38100">
            <a:solidFill>
              <a:schemeClr val="accent1"/>
            </a:solidFill>
          </a:ln>
        </p:spPr>
        <p:txBody>
          <a:bodyPr vert="horz" lIns="0" tIns="0" rIns="0" bIns="0" rtlCol="0">
            <a:normAutofit fontScale="85000" lnSpcReduction="10000"/>
          </a:bodyPr>
          <a:lstStyle>
            <a:lvl1pPr marL="342900" indent="-34290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4"/>
              </a:buBlip>
              <a:tabLst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4"/>
              </a:buBlip>
              <a:tabLst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4"/>
              </a:buBlip>
              <a:tabLst/>
              <a:defRPr sz="10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4"/>
              </a:buBlip>
              <a:tabLst/>
              <a:defRPr sz="1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da-DK" sz="2800" dirty="0"/>
              <a:t>Web-Patient - Patientrapporterede oplysninger (PRO)</a:t>
            </a:r>
            <a:endParaRPr lang="da-DK" sz="2000" dirty="0"/>
          </a:p>
          <a:p>
            <a:pPr indent="-161925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/>
              <a:t> Patienten modtager en mail og sms om at udfylde skemaet</a:t>
            </a:r>
          </a:p>
        </p:txBody>
      </p:sp>
    </p:spTree>
    <p:extLst>
      <p:ext uri="{BB962C8B-B14F-4D97-AF65-F5344CB8AC3E}">
        <p14:creationId xmlns:p14="http://schemas.microsoft.com/office/powerpoint/2010/main" val="382102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83252-772A-43DC-7BB6-9A78128F9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DB08F6-43F5-37AE-2006-88F149A67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549274"/>
            <a:ext cx="3552825" cy="858285"/>
          </a:xfrm>
        </p:spPr>
        <p:txBody>
          <a:bodyPr>
            <a:normAutofit/>
          </a:bodyPr>
          <a:lstStyle/>
          <a:p>
            <a:r>
              <a:rPr lang="da-DK" sz="4000" dirty="0"/>
              <a:t>Old news…</a:t>
            </a:r>
            <a:endParaRPr lang="da-DK" sz="3200" dirty="0"/>
          </a:p>
        </p:txBody>
      </p:sp>
      <p:sp>
        <p:nvSpPr>
          <p:cNvPr id="19" name="Pladsholder til indhold 18">
            <a:extLst>
              <a:ext uri="{FF2B5EF4-FFF2-40B4-BE49-F238E27FC236}">
                <a16:creationId xmlns:a16="http://schemas.microsoft.com/office/drawing/2014/main" id="{52C306F3-28C1-DEC8-9A33-42975172D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175" y="1512511"/>
            <a:ext cx="9152698" cy="3429000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24" name="Billede 23" descr="Et billede, der indeholder tekst, avis, papir, Papirprodukt">
            <a:extLst>
              <a:ext uri="{FF2B5EF4-FFF2-40B4-BE49-F238E27FC236}">
                <a16:creationId xmlns:a16="http://schemas.microsoft.com/office/drawing/2014/main" id="{09A2C19F-9D81-21AD-AD0B-A44251638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98806" y="1710289"/>
            <a:ext cx="6698849" cy="478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866273"/>
            <a:ext cx="10016692" cy="1148046"/>
          </a:xfrm>
        </p:spPr>
        <p:txBody>
          <a:bodyPr>
            <a:normAutofit fontScale="90000"/>
          </a:bodyPr>
          <a:lstStyle/>
          <a:p>
            <a:r>
              <a:rPr lang="da-DK" sz="4000" dirty="0"/>
              <a:t>Store skærme i praksis giver bedre overblik og mindre </a:t>
            </a:r>
            <a:r>
              <a:rPr lang="da-DK" sz="4000" dirty="0" err="1"/>
              <a:t>scrolling</a:t>
            </a:r>
            <a:endParaRPr lang="da-DK" sz="2700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FC27CBA-CCBB-497A-B604-6EAA274F5AE5}"/>
              </a:ext>
            </a:extLst>
          </p:cNvPr>
          <p:cNvSpPr txBox="1">
            <a:spLocks/>
          </p:cNvSpPr>
          <p:nvPr/>
        </p:nvSpPr>
        <p:spPr>
          <a:xfrm>
            <a:off x="1552634" y="1445493"/>
            <a:ext cx="7540995" cy="71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a-DK" sz="3200" dirty="0">
              <a:latin typeface="Fira Sans" panose="020B0503050000020004" pitchFamily="34" charset="0"/>
            </a:endParaRPr>
          </a:p>
        </p:txBody>
      </p:sp>
      <p:pic>
        <p:nvPicPr>
          <p:cNvPr id="4" name="Pladsholder til indhold 3" descr="Et billede, der indeholder mur, indendørs, Outputenhed, computerskærm&#10;&#10;Automatisk genereret beskrivelse">
            <a:extLst>
              <a:ext uri="{FF2B5EF4-FFF2-40B4-BE49-F238E27FC236}">
                <a16:creationId xmlns:a16="http://schemas.microsoft.com/office/drawing/2014/main" id="{CBB8671E-95BD-3EA1-5F70-8CEC1F19D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1881432" y="2283361"/>
            <a:ext cx="7817093" cy="3882489"/>
          </a:xfrm>
        </p:spPr>
      </p:pic>
    </p:spTree>
    <p:extLst>
      <p:ext uri="{BB962C8B-B14F-4D97-AF65-F5344CB8AC3E}">
        <p14:creationId xmlns:p14="http://schemas.microsoft.com/office/powerpoint/2010/main" val="83379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734293"/>
            <a:ext cx="7540995" cy="711200"/>
          </a:xfrm>
        </p:spPr>
        <p:txBody>
          <a:bodyPr>
            <a:normAutofit/>
          </a:bodyPr>
          <a:lstStyle/>
          <a:p>
            <a:r>
              <a:rPr lang="nn-NO" sz="4000" dirty="0">
                <a:solidFill>
                  <a:schemeClr val="accent2"/>
                </a:solidFill>
              </a:rPr>
              <a:t>Tips og tricks til IT i praksis</a:t>
            </a:r>
            <a:endParaRPr lang="da-DK" sz="4000" dirty="0">
              <a:solidFill>
                <a:schemeClr val="accent2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6E1620-DD4C-4315-AAEA-E1E081DE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6613" y="2307265"/>
            <a:ext cx="9272753" cy="3285355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endParaRPr lang="da-DK" sz="2000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8866AA5-43E2-4AEE-BECE-311B0DDF7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latin typeface="Fira Sans" panose="020B0503050000020004" pitchFamily="34" charset="0"/>
              </a:rPr>
              <a:t>Praksisbesøg 22.03.2023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FC27CBA-CCBB-497A-B604-6EAA274F5AE5}"/>
              </a:ext>
            </a:extLst>
          </p:cNvPr>
          <p:cNvSpPr txBox="1">
            <a:spLocks/>
          </p:cNvSpPr>
          <p:nvPr/>
        </p:nvSpPr>
        <p:spPr>
          <a:xfrm>
            <a:off x="1552634" y="1445493"/>
            <a:ext cx="7540995" cy="71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 sz="3200" dirty="0">
                <a:latin typeface="Fira Sans" panose="020B0503050000020004" pitchFamily="34" charset="0"/>
              </a:rPr>
              <a:t>Frasen</a:t>
            </a:r>
            <a:endParaRPr lang="da-DK" sz="2400" dirty="0">
              <a:latin typeface="Fira Sans" panose="020B0503050000020004" pitchFamily="34" charset="0"/>
            </a:endParaRPr>
          </a:p>
        </p:txBody>
      </p:sp>
      <p:pic>
        <p:nvPicPr>
          <p:cNvPr id="6" name="Pladsholder til indhold 21">
            <a:extLst>
              <a:ext uri="{FF2B5EF4-FFF2-40B4-BE49-F238E27FC236}">
                <a16:creationId xmlns:a16="http://schemas.microsoft.com/office/drawing/2014/main" id="{817E4483-2E4F-3FAE-4ACC-0182D7D20C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B22C170D-42A1-F766-6701-072886D758AB}"/>
              </a:ext>
            </a:extLst>
          </p:cNvPr>
          <p:cNvSpPr txBox="1">
            <a:spLocks/>
          </p:cNvSpPr>
          <p:nvPr/>
        </p:nvSpPr>
        <p:spPr>
          <a:xfrm>
            <a:off x="2200446" y="2442733"/>
            <a:ext cx="7791107" cy="1458235"/>
          </a:xfrm>
          <a:prstGeom prst="rect">
            <a:avLst/>
          </a:prstGeom>
          <a:solidFill>
            <a:srgbClr val="E1F2FF"/>
          </a:solidFill>
          <a:ln w="38100">
            <a:solidFill>
              <a:schemeClr val="accent1"/>
            </a:solidFill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4"/>
              </a:buBlip>
              <a:tabLst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4"/>
              </a:buBlip>
              <a:tabLst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4"/>
              </a:buBlip>
              <a:tabLst/>
              <a:defRPr sz="10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4"/>
              </a:buBlip>
              <a:tabLst/>
              <a:defRPr sz="1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a-DK" sz="3200" dirty="0">
                <a:solidFill>
                  <a:schemeClr val="tx2"/>
                </a:solidFill>
                <a:ea typeface="Calibri" panose="020F0502020204030204" pitchFamily="34" charset="0"/>
              </a:rPr>
              <a:t>Baggrundsskærm som medie for integration af ny og eksisterende viden</a:t>
            </a:r>
          </a:p>
        </p:txBody>
      </p:sp>
    </p:spTree>
    <p:extLst>
      <p:ext uri="{BB962C8B-B14F-4D97-AF65-F5344CB8AC3E}">
        <p14:creationId xmlns:p14="http://schemas.microsoft.com/office/powerpoint/2010/main" val="94308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8866AA5-43E2-4AEE-BECE-311B0DDF7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latin typeface="Fira Sans" panose="020B0503050000020004" pitchFamily="34" charset="0"/>
              </a:rPr>
              <a:t>Praksisbesøg 22.03.2023</a:t>
            </a:r>
          </a:p>
        </p:txBody>
      </p:sp>
      <p:pic>
        <p:nvPicPr>
          <p:cNvPr id="3" name="Billede 2" descr="Et billede, der indeholder tekst, skærmbillede, Ydre rum, Himmellegeme&#10;&#10;Indhold genereret af kunstig intelligens kan være forkert.">
            <a:extLst>
              <a:ext uri="{FF2B5EF4-FFF2-40B4-BE49-F238E27FC236}">
                <a16:creationId xmlns:a16="http://schemas.microsoft.com/office/drawing/2014/main" id="{AF3044D3-503D-08DC-0B35-70068A538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1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873125"/>
            <a:ext cx="7540995" cy="711200"/>
          </a:xfrm>
        </p:spPr>
        <p:txBody>
          <a:bodyPr>
            <a:normAutofit/>
          </a:bodyPr>
          <a:lstStyle/>
          <a:p>
            <a:r>
              <a:rPr lang="da-DK" sz="4000" dirty="0"/>
              <a:t>Baggrundsskærm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6E1620-DD4C-4315-AAEA-E1E081DE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8" y="2002689"/>
            <a:ext cx="9272753" cy="3435927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solidFill>
                  <a:srgbClr val="002060"/>
                </a:solidFill>
              </a:rPr>
              <a:t>Nemmeste at lave et screenshot af et </a:t>
            </a:r>
            <a:r>
              <a:rPr lang="da-DK" sz="2000" dirty="0" err="1">
                <a:solidFill>
                  <a:srgbClr val="002060"/>
                </a:solidFill>
              </a:rPr>
              <a:t>powerpoint</a:t>
            </a:r>
            <a:r>
              <a:rPr lang="da-DK" sz="2000" dirty="0">
                <a:solidFill>
                  <a:srgbClr val="002060"/>
                </a:solidFill>
              </a:rPr>
              <a:t> slide som man nemt kan rette i. Et eksempel kommer herefter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endParaRPr lang="da-DK" sz="2000" dirty="0">
              <a:solidFill>
                <a:schemeClr val="accent1"/>
              </a:solidFill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>
                <a:solidFill>
                  <a:srgbClr val="002060"/>
                </a:solidFill>
              </a:rPr>
              <a:t>Alternativt videoguide </a:t>
            </a:r>
            <a:r>
              <a:rPr lang="da-DK" sz="2000" dirty="0">
                <a:solidFill>
                  <a:srgbClr val="002060"/>
                </a:solidFill>
              </a:rPr>
              <a:t>til hvordan du laver din egen informative baggrundsskærm:</a:t>
            </a:r>
            <a:endParaRPr lang="da-DK" sz="2000" dirty="0">
              <a:solidFill>
                <a:srgbClr val="00206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>
                <a:solidFill>
                  <a:schemeClr val="accent1"/>
                </a:solidFill>
                <a:hlinkClick r:id="rId4"/>
              </a:rPr>
              <a:t>https://media.videotool.dk/?vn=633_2024061812474035506787403582</a:t>
            </a:r>
            <a:endParaRPr lang="da-DK" sz="2000" dirty="0">
              <a:solidFill>
                <a:schemeClr val="accent1"/>
              </a:solidFill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endParaRPr lang="da-DK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8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535A0-4C5F-8A7F-27A0-951759BDE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e 16">
            <a:extLst>
              <a:ext uri="{FF2B5EF4-FFF2-40B4-BE49-F238E27FC236}">
                <a16:creationId xmlns:a16="http://schemas.microsoft.com/office/drawing/2014/main" id="{7569A1A9-7D70-94E3-DFA2-B5C1746F732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Billede 13" descr="Et billede, der indeholder planet, Ydre rum, Himmellegeme, Jorden&#10;&#10;Automatisk genereret beskrivelse">
              <a:extLst>
                <a:ext uri="{FF2B5EF4-FFF2-40B4-BE49-F238E27FC236}">
                  <a16:creationId xmlns:a16="http://schemas.microsoft.com/office/drawing/2014/main" id="{48C61F7F-710A-CB16-D63E-231D309C9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17559"/>
            <a:stretch/>
          </p:blipFill>
          <p:spPr>
            <a:xfrm>
              <a:off x="0" y="0"/>
              <a:ext cx="10051228" cy="6858000"/>
            </a:xfrm>
            <a:prstGeom prst="rect">
              <a:avLst/>
            </a:prstGeom>
          </p:spPr>
        </p:pic>
        <p:pic>
          <p:nvPicPr>
            <p:cNvPr id="16" name="Billede 15">
              <a:extLst>
                <a:ext uri="{FF2B5EF4-FFF2-40B4-BE49-F238E27FC236}">
                  <a16:creationId xmlns:a16="http://schemas.microsoft.com/office/drawing/2014/main" id="{D674550C-7D15-9A18-8B46-98D00E7D8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83972" y="0"/>
              <a:ext cx="3108028" cy="6858000"/>
            </a:xfrm>
            <a:prstGeom prst="rect">
              <a:avLst/>
            </a:prstGeom>
          </p:spPr>
        </p:pic>
      </p:grpSp>
      <p:sp>
        <p:nvSpPr>
          <p:cNvPr id="18" name="Tekstfelt 17">
            <a:extLst>
              <a:ext uri="{FF2B5EF4-FFF2-40B4-BE49-F238E27FC236}">
                <a16:creationId xmlns:a16="http://schemas.microsoft.com/office/drawing/2014/main" id="{5B553359-BE47-667C-5334-6C315FDF64AA}"/>
              </a:ext>
            </a:extLst>
          </p:cNvPr>
          <p:cNvSpPr txBox="1"/>
          <p:nvPr/>
        </p:nvSpPr>
        <p:spPr>
          <a:xfrm>
            <a:off x="9083972" y="494852"/>
            <a:ext cx="2437468" cy="5617491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da-DK" sz="1600" b="1" dirty="0">
                <a:solidFill>
                  <a:schemeClr val="bg2"/>
                </a:solidFill>
              </a:rPr>
              <a:t>Her indsætter du din tekst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da-DK" sz="1600" b="1" dirty="0">
                <a:solidFill>
                  <a:schemeClr val="bg2"/>
                </a:solidFill>
              </a:rPr>
              <a:t>1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da-DK" sz="1600" b="1" dirty="0">
                <a:solidFill>
                  <a:schemeClr val="bg2"/>
                </a:solidFill>
              </a:rPr>
              <a:t>2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da-DK" sz="1600" b="1" dirty="0">
                <a:solidFill>
                  <a:schemeClr val="bg2"/>
                </a:solidFill>
              </a:rPr>
              <a:t>3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da-DK" sz="1600" b="1" dirty="0">
                <a:solidFill>
                  <a:schemeClr val="bg2"/>
                </a:solidFill>
              </a:rPr>
              <a:t>4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da-DK" sz="1600" b="1" dirty="0">
                <a:solidFill>
                  <a:schemeClr val="bg2"/>
                </a:solidFill>
              </a:rPr>
              <a:t>5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da-DK" sz="1600" b="1" dirty="0">
                <a:solidFill>
                  <a:schemeClr val="bg2"/>
                </a:solidFill>
              </a:rPr>
              <a:t>6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da-DK" sz="1600" b="1" dirty="0">
                <a:solidFill>
                  <a:schemeClr val="bg2"/>
                </a:solidFill>
              </a:rPr>
              <a:t>7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da-DK" sz="1600" b="1" dirty="0">
                <a:solidFill>
                  <a:schemeClr val="bg2"/>
                </a:solidFill>
              </a:rPr>
              <a:t>8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da-DK" sz="1600" b="1" dirty="0">
                <a:solidFill>
                  <a:schemeClr val="bg2"/>
                </a:solidFill>
              </a:rPr>
              <a:t>9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da-DK" sz="1600" b="1" dirty="0">
                <a:solidFill>
                  <a:schemeClr val="bg2"/>
                </a:solidFill>
              </a:rPr>
              <a:t>10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da-DK" sz="1600" b="1" dirty="0">
                <a:solidFill>
                  <a:schemeClr val="bg2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5474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885523"/>
            <a:ext cx="7540995" cy="711200"/>
          </a:xfrm>
        </p:spPr>
        <p:txBody>
          <a:bodyPr>
            <a:normAutofit/>
          </a:bodyPr>
          <a:lstStyle/>
          <a:p>
            <a:r>
              <a:rPr lang="da-DK" sz="4000" dirty="0"/>
              <a:t>Frasen</a:t>
            </a:r>
            <a:endParaRPr lang="da-DK" sz="32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6E1620-DD4C-4315-AAEA-E1E081DE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8" y="1915528"/>
            <a:ext cx="9923820" cy="3773345"/>
          </a:xfrm>
        </p:spPr>
        <p:txBody>
          <a:bodyPr>
            <a:normAutofit fontScale="85000" lnSpcReduction="10000"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800" dirty="0">
                <a:solidFill>
                  <a:srgbClr val="002060"/>
                </a:solidFill>
                <a:ea typeface="Calibri" panose="020F0502020204030204" pitchFamily="34" charset="0"/>
              </a:rPr>
              <a:t>Understøtter det gode journalnotat </a:t>
            </a:r>
            <a:r>
              <a:rPr lang="da-DK" sz="2300" dirty="0">
                <a:solidFill>
                  <a:srgbClr val="002060"/>
                </a:solidFill>
                <a:ea typeface="Calibri" panose="020F0502020204030204" pitchFamily="34" charset="0"/>
              </a:rPr>
              <a:t>- Kort og koncis information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800" dirty="0">
                <a:solidFill>
                  <a:srgbClr val="002060"/>
                </a:solidFill>
                <a:ea typeface="Calibri" panose="020F0502020204030204" pitchFamily="34" charset="0"/>
              </a:rPr>
              <a:t>Faglig støtte </a:t>
            </a:r>
            <a:r>
              <a:rPr lang="da-DK" sz="2300" dirty="0">
                <a:solidFill>
                  <a:srgbClr val="002060"/>
                </a:solidFill>
                <a:ea typeface="Calibri" panose="020F0502020204030204" pitchFamily="34" charset="0"/>
              </a:rPr>
              <a:t>- til at huske hvad der hører med til en specifik konsultationstype 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800" dirty="0">
                <a:solidFill>
                  <a:srgbClr val="002060"/>
                </a:solidFill>
                <a:ea typeface="Calibri" panose="020F0502020204030204" pitchFamily="34" charset="0"/>
              </a:rPr>
              <a:t>Strømlinet faglighed </a:t>
            </a:r>
            <a:r>
              <a:rPr lang="da-DK" sz="2300" dirty="0">
                <a:solidFill>
                  <a:srgbClr val="002060"/>
                </a:solidFill>
                <a:ea typeface="Calibri" panose="020F0502020204030204" pitchFamily="34" charset="0"/>
              </a:rPr>
              <a:t>– Ens behandling af samme patientgrupper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800" dirty="0">
                <a:solidFill>
                  <a:srgbClr val="002060"/>
                </a:solidFill>
                <a:ea typeface="Calibri" panose="020F0502020204030204" pitchFamily="34" charset="0"/>
              </a:rPr>
              <a:t>Information og plan </a:t>
            </a:r>
            <a:r>
              <a:rPr lang="da-DK" sz="2300" dirty="0">
                <a:solidFill>
                  <a:srgbClr val="002060"/>
                </a:solidFill>
                <a:ea typeface="Calibri" panose="020F0502020204030204" pitchFamily="34" charset="0"/>
              </a:rPr>
              <a:t>- Hvad er sagt til patienten. Det informerede samtykke inden behandling. Jura (Måske)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800" dirty="0">
                <a:solidFill>
                  <a:srgbClr val="002060"/>
                </a:solidFill>
                <a:ea typeface="Calibri" panose="020F0502020204030204" pitchFamily="34" charset="0"/>
              </a:rPr>
              <a:t>Det er nemt, når alt er skrevet i forvejen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FC27CBA-CCBB-497A-B604-6EAA274F5AE5}"/>
              </a:ext>
            </a:extLst>
          </p:cNvPr>
          <p:cNvSpPr txBox="1">
            <a:spLocks/>
          </p:cNvSpPr>
          <p:nvPr/>
        </p:nvSpPr>
        <p:spPr>
          <a:xfrm>
            <a:off x="1552634" y="1445493"/>
            <a:ext cx="7540995" cy="71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a-DK" sz="2400" dirty="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54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873125"/>
            <a:ext cx="7540995" cy="711200"/>
          </a:xfrm>
        </p:spPr>
        <p:txBody>
          <a:bodyPr>
            <a:normAutofit/>
          </a:bodyPr>
          <a:lstStyle/>
          <a:p>
            <a:r>
              <a:rPr lang="da-DK" sz="4000" dirty="0"/>
              <a:t>Frasen</a:t>
            </a:r>
            <a:endParaRPr lang="da-DK" sz="32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6E1620-DD4C-4315-AAEA-E1E081DE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8" y="1588879"/>
            <a:ext cx="7365677" cy="1698627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200" dirty="0">
                <a:ea typeface="Calibri" panose="020F0502020204030204" pitchFamily="34" charset="0"/>
              </a:rPr>
              <a:t>Risiko ved manglende redigering</a:t>
            </a:r>
          </a:p>
          <a:p>
            <a:pPr marL="534988" lvl="1"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200" dirty="0">
                <a:ea typeface="Calibri" panose="020F0502020204030204" pitchFamily="34" charset="0"/>
              </a:rPr>
              <a:t> Ubrugelig information </a:t>
            </a:r>
            <a:r>
              <a:rPr lang="da-DK" dirty="0">
                <a:ea typeface="Calibri" panose="020F0502020204030204" pitchFamily="34" charset="0"/>
              </a:rPr>
              <a:t>- ikke kort og koncis</a:t>
            </a:r>
          </a:p>
          <a:p>
            <a:pPr marL="534988" lvl="1"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200" dirty="0">
                <a:ea typeface="Calibri" panose="020F0502020204030204" pitchFamily="34" charset="0"/>
              </a:rPr>
              <a:t> Forkert information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FC27CBA-CCBB-497A-B604-6EAA274F5AE5}"/>
              </a:ext>
            </a:extLst>
          </p:cNvPr>
          <p:cNvSpPr txBox="1">
            <a:spLocks/>
          </p:cNvSpPr>
          <p:nvPr/>
        </p:nvSpPr>
        <p:spPr>
          <a:xfrm>
            <a:off x="1552634" y="1445493"/>
            <a:ext cx="7540995" cy="71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a-DK" sz="2400" dirty="0">
              <a:latin typeface="Fira Sans" panose="020B05030500000200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13F20CF-7002-76C3-1815-0DC57DB35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83" y="3429000"/>
            <a:ext cx="6912334" cy="311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1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873125"/>
            <a:ext cx="7540995" cy="711200"/>
          </a:xfrm>
        </p:spPr>
        <p:txBody>
          <a:bodyPr>
            <a:normAutofit/>
          </a:bodyPr>
          <a:lstStyle/>
          <a:p>
            <a:r>
              <a:rPr lang="da-DK" sz="4000" dirty="0"/>
              <a:t>Frasen</a:t>
            </a:r>
            <a:endParaRPr lang="da-DK" sz="32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6E1620-DD4C-4315-AAEA-E1E081DE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8" y="1838326"/>
            <a:ext cx="9272753" cy="1980640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b="1" dirty="0">
                <a:solidFill>
                  <a:srgbClr val="002060"/>
                </a:solidFill>
                <a:ea typeface="Calibri" panose="020F0502020204030204" pitchFamily="34" charset="0"/>
              </a:rPr>
              <a:t>Alle</a:t>
            </a:r>
            <a:r>
              <a:rPr lang="da-DK" sz="2200" dirty="0">
                <a:solidFill>
                  <a:srgbClr val="002060"/>
                </a:solidFill>
                <a:ea typeface="Calibri" panose="020F0502020204030204" pitchFamily="34" charset="0"/>
              </a:rPr>
              <a:t> tegn i en god frase er bevidst tilvalgt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200" dirty="0">
                <a:solidFill>
                  <a:srgbClr val="002060"/>
                </a:solidFill>
                <a:ea typeface="Calibri" panose="020F0502020204030204" pitchFamily="34" charset="0"/>
              </a:rPr>
              <a:t>Det skal være nemt at slette det, der ikke skal med</a:t>
            </a:r>
          </a:p>
          <a:p>
            <a:pPr marL="534988" lvl="1"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solidFill>
                  <a:srgbClr val="002060"/>
                </a:solidFill>
                <a:ea typeface="Calibri" panose="020F0502020204030204" pitchFamily="34" charset="0"/>
              </a:rPr>
              <a:t> Det skal stå til sidst i sætningerne eller nederst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FC27CBA-CCBB-497A-B604-6EAA274F5AE5}"/>
              </a:ext>
            </a:extLst>
          </p:cNvPr>
          <p:cNvSpPr txBox="1">
            <a:spLocks/>
          </p:cNvSpPr>
          <p:nvPr/>
        </p:nvSpPr>
        <p:spPr>
          <a:xfrm>
            <a:off x="1552634" y="1445493"/>
            <a:ext cx="7540995" cy="71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a-DK" sz="2400" dirty="0">
              <a:latin typeface="Fira Sans" panose="020B0503050000020004" pitchFamily="34" charset="0"/>
            </a:endParaRPr>
          </a:p>
        </p:txBody>
      </p:sp>
      <p:pic>
        <p:nvPicPr>
          <p:cNvPr id="6" name="Billede 5" descr="Et billede, der indeholder elektronik, tekst, tastatur, computer&#10;&#10;Automatisk genereret beskrivelse">
            <a:extLst>
              <a:ext uri="{FF2B5EF4-FFF2-40B4-BE49-F238E27FC236}">
                <a16:creationId xmlns:a16="http://schemas.microsoft.com/office/drawing/2014/main" id="{B452439D-8ADD-52AB-3546-C0D39D013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045" y="3715472"/>
            <a:ext cx="4483167" cy="252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6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875898"/>
            <a:ext cx="7540995" cy="711200"/>
          </a:xfrm>
        </p:spPr>
        <p:txBody>
          <a:bodyPr>
            <a:normAutofit/>
          </a:bodyPr>
          <a:lstStyle/>
          <a:p>
            <a:r>
              <a:rPr lang="da-DK" sz="4000" dirty="0"/>
              <a:t>Frasen</a:t>
            </a:r>
            <a:endParaRPr lang="da-DK" sz="32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6E1620-DD4C-4315-AAEA-E1E081DE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587098"/>
            <a:ext cx="10197465" cy="4553947"/>
          </a:xfrm>
        </p:spPr>
        <p:txBody>
          <a:bodyPr>
            <a:normAutofit fontScale="47500" lnSpcReduction="20000"/>
          </a:bodyPr>
          <a:lstStyle/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r>
              <a:rPr lang="da-DK" sz="2000" dirty="0"/>
              <a:t>Samtale om Prostata og PSA. Ikke tiltagende vandladningsgener inden for det sidste ½ år. Skal op 1 gang om natten. Ingen blod i urin eller sæd.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r>
              <a:rPr lang="da-DK" sz="2000" dirty="0" err="1"/>
              <a:t>Disp</a:t>
            </a:r>
            <a:r>
              <a:rPr lang="da-DK" sz="2000" dirty="0"/>
              <a:t>: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r>
              <a:rPr lang="da-DK" sz="2000" dirty="0"/>
              <a:t>O: Alment upåvirket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r>
              <a:rPr lang="da-DK" sz="2000" dirty="0" err="1"/>
              <a:t>Rectal</a:t>
            </a:r>
            <a:r>
              <a:rPr lang="da-DK" sz="2000" dirty="0"/>
              <a:t> </a:t>
            </a:r>
            <a:r>
              <a:rPr lang="da-DK" sz="2000" dirty="0" err="1"/>
              <a:t>eksp</a:t>
            </a:r>
            <a:r>
              <a:rPr lang="da-DK" sz="2000" dirty="0"/>
              <a:t>: Inspektion ia. Prostata lettere forstørre med normal midt fure og konsistens. Ingen udfyldninger i ampullen. Normal </a:t>
            </a:r>
            <a:r>
              <a:rPr lang="da-DK" sz="2000" dirty="0" err="1"/>
              <a:t>aff</a:t>
            </a:r>
            <a:r>
              <a:rPr lang="da-DK" sz="2000" dirty="0"/>
              <a:t>. på handsken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r>
              <a:rPr lang="da-DK" sz="2000" dirty="0"/>
              <a:t>P: Info om prostatacancer: 50 % af 60-årige og 75 % af 75-årige har prostata cancer. Omkring 2-3 % dør af prostata cancer.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r>
              <a:rPr lang="da-DK" sz="2000" dirty="0"/>
              <a:t>Efter info ønsker pt. ikke umiddelbart at få taget PSA. Kan genhenvende sig hvis han får symptomer eller han ombestemmer sig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endParaRPr lang="da-DK" sz="2000" dirty="0"/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r>
              <a:rPr lang="da-DK" sz="2000" dirty="0"/>
              <a:t>Ingen forskel på behandling eller ingen </a:t>
            </a:r>
            <a:r>
              <a:rPr lang="da-DK" sz="2000" dirty="0" err="1"/>
              <a:t>beh</a:t>
            </a:r>
            <a:r>
              <a:rPr lang="da-DK" sz="2000" dirty="0"/>
              <a:t> på overlevelse ved tidlig prostata cancer.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r>
              <a:rPr lang="da-DK" sz="2000" dirty="0"/>
              <a:t>Behandlingen har en udløbsdato og denne kan vi udsætte ved at udsætte behandlingsstart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r>
              <a:rPr lang="da-DK" sz="2000" dirty="0"/>
              <a:t>Behandling sigter mod at fjerne testosteron hvilket medføre tabt af kønskarakteristika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endParaRPr lang="da-DK" sz="2000" dirty="0"/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r>
              <a:rPr lang="da-DK" sz="2000" dirty="0"/>
              <a:t>Yderligere info herunder pjece til pt.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r>
              <a:rPr lang="da-DK" sz="2000" dirty="0"/>
              <a:t>https://www.sundhed.dk/sundhedsfaglig/information-til-praksis/nordjylland/almen-praksis/patientforloeb/forloebsbeskrivelser/y-mandlige-koensorganer/psa-mappen/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FC27CBA-CCBB-497A-B604-6EAA274F5AE5}"/>
              </a:ext>
            </a:extLst>
          </p:cNvPr>
          <p:cNvSpPr txBox="1">
            <a:spLocks/>
          </p:cNvSpPr>
          <p:nvPr/>
        </p:nvSpPr>
        <p:spPr>
          <a:xfrm>
            <a:off x="1552634" y="1445493"/>
            <a:ext cx="7540995" cy="71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a-DK" sz="2400" dirty="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1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873125"/>
            <a:ext cx="7540995" cy="711200"/>
          </a:xfrm>
        </p:spPr>
        <p:txBody>
          <a:bodyPr>
            <a:normAutofit/>
          </a:bodyPr>
          <a:lstStyle/>
          <a:p>
            <a:r>
              <a:rPr lang="da-DK" sz="4000" dirty="0"/>
              <a:t>Frasen</a:t>
            </a:r>
            <a:endParaRPr lang="da-DK" sz="32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6E1620-DD4C-4315-AAEA-E1E081DE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8" y="1588830"/>
            <a:ext cx="10225087" cy="2846271"/>
          </a:xfrm>
        </p:spPr>
        <p:txBody>
          <a:bodyPr>
            <a:normAutofit fontScale="47500" lnSpcReduction="20000"/>
          </a:bodyPr>
          <a:lstStyle/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r>
              <a:rPr lang="da-DK" sz="2000" dirty="0"/>
              <a:t>Samtale om Prostata og PSA. Ikke tiltagende vandladningsgener inden for det sidste ½ år. Skal op </a:t>
            </a:r>
            <a:r>
              <a:rPr lang="da-DK" sz="2500" dirty="0">
                <a:solidFill>
                  <a:srgbClr val="FF0000"/>
                </a:solidFill>
              </a:rPr>
              <a:t>2</a:t>
            </a:r>
            <a:r>
              <a:rPr lang="da-DK" sz="2000" dirty="0">
                <a:solidFill>
                  <a:srgbClr val="FF0000"/>
                </a:solidFill>
              </a:rPr>
              <a:t> </a:t>
            </a:r>
            <a:r>
              <a:rPr lang="da-DK" sz="2000" dirty="0"/>
              <a:t>gang om natten. Ingen blod i urin eller sæd.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r>
              <a:rPr lang="da-DK" sz="2000" dirty="0" err="1"/>
              <a:t>Disp</a:t>
            </a:r>
            <a:r>
              <a:rPr lang="da-DK" sz="2000" dirty="0"/>
              <a:t>: </a:t>
            </a:r>
            <a:r>
              <a:rPr lang="da-DK" sz="2500" dirty="0">
                <a:solidFill>
                  <a:srgbClr val="FF0000"/>
                </a:solidFill>
              </a:rPr>
              <a:t>Ingen</a:t>
            </a:r>
            <a:endParaRPr lang="da-DK" sz="2500" dirty="0"/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r>
              <a:rPr lang="da-DK" sz="2000" dirty="0"/>
              <a:t>O: Alment upåvirket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r>
              <a:rPr lang="da-DK" sz="2000" dirty="0" err="1"/>
              <a:t>Rectal</a:t>
            </a:r>
            <a:r>
              <a:rPr lang="da-DK" sz="2000" dirty="0"/>
              <a:t> </a:t>
            </a:r>
            <a:r>
              <a:rPr lang="da-DK" sz="2000" dirty="0" err="1"/>
              <a:t>eksp</a:t>
            </a:r>
            <a:r>
              <a:rPr lang="da-DK" sz="2000" dirty="0"/>
              <a:t>: Inspektion </a:t>
            </a:r>
            <a:r>
              <a:rPr lang="da-DK" sz="2500" dirty="0">
                <a:solidFill>
                  <a:srgbClr val="FF0000"/>
                </a:solidFill>
              </a:rPr>
              <a:t>Enkelt </a:t>
            </a:r>
            <a:r>
              <a:rPr lang="da-DK" sz="2500" dirty="0" err="1">
                <a:solidFill>
                  <a:srgbClr val="FF0000"/>
                </a:solidFill>
              </a:rPr>
              <a:t>mariske</a:t>
            </a:r>
            <a:r>
              <a:rPr lang="da-DK" sz="2500" dirty="0">
                <a:solidFill>
                  <a:srgbClr val="FF0000"/>
                </a:solidFill>
              </a:rPr>
              <a:t> ellers </a:t>
            </a:r>
            <a:r>
              <a:rPr lang="da-DK" sz="2000" dirty="0"/>
              <a:t>ia. Prostata lettere forstørre med normal midt fure og konsistens. Ingen udfyldninger i ampullen. Normal </a:t>
            </a:r>
            <a:r>
              <a:rPr lang="da-DK" sz="2000" dirty="0" err="1"/>
              <a:t>aff</a:t>
            </a:r>
            <a:r>
              <a:rPr lang="da-DK" sz="2000" dirty="0"/>
              <a:t>. på handsken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r>
              <a:rPr lang="da-DK" sz="2000" dirty="0"/>
              <a:t>P: Info om prostatacancer: 50 % af 60-årige og 75 % af 75-årige har prostata cancer. Omkring 2-3 % dør af prostata cancer.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r>
              <a:rPr lang="da-DK" sz="2000" dirty="0"/>
              <a:t>Efter info ønsker pt. ikke umiddelbart at få taget PSA. Kan genhenvende sig hvis han får symptomer eller han ombestemmer sig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endParaRPr lang="da-DK" sz="2000" dirty="0">
              <a:solidFill>
                <a:srgbClr val="FF0000"/>
              </a:solidFill>
            </a:endParaRP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r>
              <a:rPr lang="da-DK" sz="2500" dirty="0">
                <a:solidFill>
                  <a:srgbClr val="FF0000"/>
                </a:solidFill>
              </a:rPr>
              <a:t>Slettet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endParaRPr lang="da-DK" sz="2000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FC27CBA-CCBB-497A-B604-6EAA274F5AE5}"/>
              </a:ext>
            </a:extLst>
          </p:cNvPr>
          <p:cNvSpPr txBox="1">
            <a:spLocks/>
          </p:cNvSpPr>
          <p:nvPr/>
        </p:nvSpPr>
        <p:spPr>
          <a:xfrm>
            <a:off x="1552634" y="1445493"/>
            <a:ext cx="7540995" cy="71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a-DK" sz="2400" dirty="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11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86771-4387-CBAC-637E-1F0A6239D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8EFA0F-3BCD-93EB-4C57-3C1D73CA0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550594"/>
            <a:ext cx="7540995" cy="711200"/>
          </a:xfrm>
        </p:spPr>
        <p:txBody>
          <a:bodyPr>
            <a:normAutofit/>
          </a:bodyPr>
          <a:lstStyle/>
          <a:p>
            <a:r>
              <a:rPr lang="da-DK" sz="4000" dirty="0"/>
              <a:t>AI</a:t>
            </a:r>
            <a:endParaRPr lang="da-DK" sz="3200" dirty="0"/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49289FE8-78E7-D237-5AAA-A41B7D929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176" y="1392853"/>
            <a:ext cx="10153650" cy="4555884"/>
          </a:xfrm>
        </p:spPr>
        <p:txBody>
          <a:bodyPr>
            <a:no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200" dirty="0"/>
              <a:t>Ingen kender reglerne - Data deles i AI løsninger som ikke ligger i EU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200" dirty="0"/>
              <a:t>Taget i brug i mange praksis. Det fungere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200" dirty="0"/>
              <a:t>Det er forholdsvis dyrt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200" dirty="0"/>
              <a:t>Systemhuse og PLO arbejder på løsninger. Håbet er en løsning i løbet af 2026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  <a:tabLst>
                <a:tab pos="801688" algn="l"/>
                <a:tab pos="1798638" algn="l"/>
              </a:tabLst>
            </a:pPr>
            <a:r>
              <a:rPr lang="da-DK" sz="2200" dirty="0"/>
              <a:t>Vi har ikke anbefalinger… Hvis I overvejer at gå i gang: 	https://laeger.dk/foreninger/plo/digital-praksis/om-ai-i-almen-praksis</a:t>
            </a:r>
          </a:p>
        </p:txBody>
      </p:sp>
    </p:spTree>
    <p:extLst>
      <p:ext uri="{BB962C8B-B14F-4D97-AF65-F5344CB8AC3E}">
        <p14:creationId xmlns:p14="http://schemas.microsoft.com/office/powerpoint/2010/main" val="227250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864348"/>
            <a:ext cx="7540995" cy="711200"/>
          </a:xfrm>
        </p:spPr>
        <p:txBody>
          <a:bodyPr>
            <a:normAutofit/>
          </a:bodyPr>
          <a:lstStyle/>
          <a:p>
            <a:r>
              <a:rPr lang="da-DK" sz="4000" dirty="0"/>
              <a:t>Laboratorie kortet</a:t>
            </a:r>
            <a:endParaRPr lang="da-DK" sz="3200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FC27CBA-CCBB-497A-B604-6EAA274F5AE5}"/>
              </a:ext>
            </a:extLst>
          </p:cNvPr>
          <p:cNvSpPr txBox="1">
            <a:spLocks/>
          </p:cNvSpPr>
          <p:nvPr/>
        </p:nvSpPr>
        <p:spPr>
          <a:xfrm>
            <a:off x="1552634" y="1445493"/>
            <a:ext cx="7540995" cy="71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a-DK" sz="2400" dirty="0">
              <a:latin typeface="Fira Sans" panose="020B0503050000020004" pitchFamily="34" charset="0"/>
            </a:endParaRP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D8D351D2-63E7-5025-B09E-5E6E9DCA0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592" y="1896991"/>
            <a:ext cx="5120640" cy="3272894"/>
          </a:xfrm>
        </p:spPr>
        <p:txBody>
          <a:bodyPr>
            <a:no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 err="1">
                <a:ea typeface="Calibri" panose="020F0502020204030204" pitchFamily="34" charset="0"/>
                <a:cs typeface="Calibri" panose="020F0502020204030204" pitchFamily="34" charset="0"/>
              </a:rPr>
              <a:t>Samkodning</a:t>
            </a:r>
            <a:r>
              <a:rPr lang="da-DK" sz="2000" dirty="0">
                <a:ea typeface="Calibri" panose="020F0502020204030204" pitchFamily="34" charset="0"/>
                <a:cs typeface="Calibri" panose="020F0502020204030204" pitchFamily="34" charset="0"/>
              </a:rPr>
              <a:t> af laboratoriesvar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/>
              <a:t>Gruppering af analyser i organsystemer evt. i samme rækkefølge som </a:t>
            </a:r>
            <a:r>
              <a:rPr lang="da-DK" sz="2000" dirty="0" err="1"/>
              <a:t>WebReq</a:t>
            </a:r>
            <a:endParaRPr lang="da-DK" sz="2000" dirty="0"/>
          </a:p>
          <a:p>
            <a:pPr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000" dirty="0"/>
              <a:t>Nogle af vores lægepraksissystemer kan sortere efter </a:t>
            </a:r>
            <a:r>
              <a:rPr lang="da-DK" sz="2000" dirty="0" err="1"/>
              <a:t>WebReq</a:t>
            </a:r>
            <a:r>
              <a:rPr lang="da-DK" sz="2000" dirty="0"/>
              <a:t> automatisk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58DEA45-1BA7-5216-2B56-B6339F0DDC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28" t="10182" r="21498" b="2799"/>
          <a:stretch/>
        </p:blipFill>
        <p:spPr>
          <a:xfrm>
            <a:off x="7211363" y="1801093"/>
            <a:ext cx="3274486" cy="329077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099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lede 14" descr="Et billede, der indeholder logo, symbol, cirkel, Grafik&#10;&#10;Automatisk genereret beskrivelse">
            <a:extLst>
              <a:ext uri="{FF2B5EF4-FFF2-40B4-BE49-F238E27FC236}">
                <a16:creationId xmlns:a16="http://schemas.microsoft.com/office/drawing/2014/main" id="{F5F56C80-4343-B0C2-41F4-E92BD7E5F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0000" l="8667" r="91667">
                        <a14:foregroundMark x1="42667" y1="26000" x2="63667" y2="46333"/>
                        <a14:foregroundMark x1="63667" y1="46333" x2="63667" y2="46333"/>
                        <a14:foregroundMark x1="42667" y1="35667" x2="39667" y2="47333"/>
                        <a14:foregroundMark x1="91667" y1="48000" x2="91667" y2="48000"/>
                        <a14:foregroundMark x1="52333" y1="8333" x2="52333" y2="8333"/>
                        <a14:foregroundMark x1="8667" y1="42667" x2="8667" y2="42667"/>
                        <a14:foregroundMark x1="48667" y1="90000" x2="48667" y2="90000"/>
                        <a14:foregroundMark x1="31333" y1="27333" x2="56000" y2="47000"/>
                        <a14:foregroundMark x1="56000" y1="47000" x2="56667" y2="48333"/>
                        <a14:backgroundMark x1="15667" y1="54333" x2="15667" y2="54333"/>
                        <a14:backgroundMark x1="15667" y1="54333" x2="15667" y2="54333"/>
                        <a14:backgroundMark x1="15667" y1="54333" x2="16333" y2="56000"/>
                        <a14:backgroundMark x1="16333" y1="51333" x2="16333" y2="51333"/>
                        <a14:backgroundMark x1="15667" y1="47667" x2="15667" y2="47667"/>
                        <a14:backgroundMark x1="16333" y1="59000" x2="16333" y2="59000"/>
                        <a14:backgroundMark x1="17000" y1="62000" x2="17000" y2="62000"/>
                        <a14:backgroundMark x1="18333" y1="64667" x2="18333" y2="64667"/>
                        <a14:backgroundMark x1="19000" y1="67000" x2="19000" y2="67000"/>
                        <a14:backgroundMark x1="19333" y1="67667" x2="19333" y2="67667"/>
                        <a14:backgroundMark x1="29667" y1="21333" x2="29667" y2="21333"/>
                        <a14:backgroundMark x1="29667" y1="20667" x2="29667" y2="20667"/>
                        <a14:backgroundMark x1="29667" y1="20667" x2="29667" y2="20667"/>
                        <a14:backgroundMark x1="30333" y1="20667" x2="30333" y2="20667"/>
                        <a14:backgroundMark x1="85000" y1="42333" x2="85333" y2="45667"/>
                        <a14:backgroundMark x1="84667" y1="41333" x2="84667" y2="41333"/>
                        <a14:backgroundMark x1="83667" y1="40000" x2="83667" y2="40000"/>
                        <a14:backgroundMark x1="85667" y1="47333" x2="85667" y2="47333"/>
                        <a14:backgroundMark x1="85333" y1="49667" x2="85333" y2="49667"/>
                        <a14:backgroundMark x1="86000" y1="51333" x2="86000" y2="51333"/>
                        <a14:backgroundMark x1="86000" y1="52333" x2="86000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679" y="593558"/>
            <a:ext cx="2746131" cy="2746131"/>
          </a:xfrm>
          <a:prstGeom prst="rect">
            <a:avLst/>
          </a:prstGeom>
        </p:spPr>
      </p:pic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6675C1EA-CE6B-E481-697B-476D87994291}"/>
              </a:ext>
            </a:extLst>
          </p:cNvPr>
          <p:cNvSpPr txBox="1">
            <a:spLocks/>
          </p:cNvSpPr>
          <p:nvPr/>
        </p:nvSpPr>
        <p:spPr>
          <a:xfrm>
            <a:off x="645044" y="1799503"/>
            <a:ext cx="4320013" cy="1209511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342900" indent="-34290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5"/>
              </a:buBlip>
              <a:tabLst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5"/>
              </a:buBlip>
              <a:tabLst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5"/>
              </a:buBlip>
              <a:tabLst/>
              <a:defRPr sz="10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5"/>
              </a:buBlip>
              <a:tabLst/>
              <a:defRPr sz="1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da-DK" dirty="0"/>
              <a:t>Information til almen praksis på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734293"/>
            <a:ext cx="7540995" cy="711200"/>
          </a:xfrm>
        </p:spPr>
        <p:txBody>
          <a:bodyPr>
            <a:normAutofit/>
          </a:bodyPr>
          <a:lstStyle/>
          <a:p>
            <a:r>
              <a:rPr lang="nn-NO" sz="4000" dirty="0"/>
              <a:t>Take home</a:t>
            </a:r>
            <a:endParaRPr lang="da-DK" sz="4000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950AA97-3DE5-7274-256D-8D8E9F6271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310" y="264539"/>
            <a:ext cx="2463248" cy="2463248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DC9AB58-517D-74AA-A795-90E7D48A62AF}"/>
              </a:ext>
            </a:extLst>
          </p:cNvPr>
          <p:cNvSpPr txBox="1">
            <a:spLocks/>
          </p:cNvSpPr>
          <p:nvPr/>
        </p:nvSpPr>
        <p:spPr>
          <a:xfrm>
            <a:off x="5570679" y="322866"/>
            <a:ext cx="2945676" cy="628746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342900" indent="-34290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5"/>
              </a:buBlip>
              <a:tabLst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5"/>
              </a:buBlip>
              <a:tabLst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5"/>
              </a:buBlip>
              <a:tabLst/>
              <a:defRPr sz="10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5"/>
              </a:buBlip>
              <a:tabLst/>
              <a:defRPr sz="1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da-DK" dirty="0"/>
              <a:t>Minus private </a:t>
            </a:r>
            <a:r>
              <a:rPr lang="da-DK" dirty="0" err="1"/>
              <a:t>email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B474C59-489C-9A45-28D6-6CD5D3E66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999" y="2328081"/>
            <a:ext cx="2749971" cy="412496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EA94F3A-62CB-CD7D-40A1-DCF9075733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3053"/>
          <a:stretch/>
        </p:blipFill>
        <p:spPr>
          <a:xfrm>
            <a:off x="2055185" y="5610711"/>
            <a:ext cx="3003096" cy="847725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AAEDD2DB-8C6D-10FE-E6CE-98BD98DF23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8280" y="5610711"/>
            <a:ext cx="2862469" cy="847724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03270ED-497B-3978-F507-9E24D82EB443}"/>
              </a:ext>
            </a:extLst>
          </p:cNvPr>
          <p:cNvSpPr txBox="1"/>
          <p:nvPr/>
        </p:nvSpPr>
        <p:spPr>
          <a:xfrm>
            <a:off x="4019550" y="5804819"/>
            <a:ext cx="3901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chemeClr val="bg2"/>
                </a:solidFill>
                <a:latin typeface="Fira Sans" panose="020B0503050000020004" pitchFamily="34" charset="0"/>
                <a:cs typeface="Times New Roman" panose="02020603050405020304" pitchFamily="18" charset="0"/>
              </a:rPr>
              <a:t>Kollegial hjælp til livet i praksis</a:t>
            </a:r>
            <a:endParaRPr lang="da-DK" sz="2000" dirty="0">
              <a:solidFill>
                <a:schemeClr val="bg2"/>
              </a:solidFill>
              <a:latin typeface="Fira Sans" panose="020B05030500000200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85C907D-9F0F-429A-6D6C-F423686775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044" y="3593196"/>
            <a:ext cx="5258241" cy="808960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B4F81040-E5C9-B666-EE28-D170D17F3F4D}"/>
              </a:ext>
            </a:extLst>
          </p:cNvPr>
          <p:cNvSpPr txBox="1">
            <a:spLocks/>
          </p:cNvSpPr>
          <p:nvPr/>
        </p:nvSpPr>
        <p:spPr>
          <a:xfrm>
            <a:off x="2374298" y="2826420"/>
            <a:ext cx="422066" cy="668828"/>
          </a:xfrm>
          <a:prstGeom prst="rect">
            <a:avLst/>
          </a:prstGeom>
        </p:spPr>
        <p:txBody>
          <a:bodyPr vert="horz" lIns="0" tIns="0" rIns="0" bIns="0" numCol="1" rtlCol="0">
            <a:normAutofit lnSpcReduction="10000"/>
          </a:bodyPr>
          <a:lstStyle>
            <a:lvl1pPr marL="342900" indent="-34290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5"/>
              </a:buBlip>
              <a:tabLst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5"/>
              </a:buBlip>
              <a:tabLst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5"/>
              </a:buBlip>
              <a:tabLst/>
              <a:defRPr sz="10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5"/>
              </a:buBlip>
              <a:tabLst/>
              <a:defRPr sz="1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da-DK" sz="4000" dirty="0"/>
              <a:t>&amp;</a:t>
            </a:r>
          </a:p>
        </p:txBody>
      </p:sp>
      <p:pic>
        <p:nvPicPr>
          <p:cNvPr id="12" name="Billede 11" descr="Et billede, der indeholder person, computer, elektronik, indendørs&#10;&#10;Automatisk genereret beskrivelse">
            <a:extLst>
              <a:ext uri="{FF2B5EF4-FFF2-40B4-BE49-F238E27FC236}">
                <a16:creationId xmlns:a16="http://schemas.microsoft.com/office/drawing/2014/main" id="{C0D92AEB-B000-4639-C87A-9523070FB8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261" y="3775492"/>
            <a:ext cx="2746131" cy="2746131"/>
          </a:xfrm>
          <a:prstGeom prst="rect">
            <a:avLst/>
          </a:prstGeom>
        </p:spPr>
      </p:pic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38CAAA64-A00F-58F1-2B1D-33AFD2DF0DF2}"/>
              </a:ext>
            </a:extLst>
          </p:cNvPr>
          <p:cNvSpPr txBox="1">
            <a:spLocks/>
          </p:cNvSpPr>
          <p:nvPr/>
        </p:nvSpPr>
        <p:spPr>
          <a:xfrm>
            <a:off x="8985546" y="3160131"/>
            <a:ext cx="3187710" cy="474685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342900" indent="-34290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5"/>
              </a:buBlip>
              <a:tabLst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5"/>
              </a:buBlip>
              <a:tabLst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5"/>
              </a:buBlip>
              <a:tabLst/>
              <a:defRPr sz="10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5"/>
              </a:buBlip>
              <a:tabLst/>
              <a:defRPr sz="1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da-DK" dirty="0"/>
              <a:t>Årlig PC gennemgang</a:t>
            </a:r>
          </a:p>
        </p:txBody>
      </p:sp>
    </p:spTree>
    <p:extLst>
      <p:ext uri="{BB962C8B-B14F-4D97-AF65-F5344CB8AC3E}">
        <p14:creationId xmlns:p14="http://schemas.microsoft.com/office/powerpoint/2010/main" val="217025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7" grpId="0"/>
      <p:bldP spid="11" grpId="0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731" y="1159667"/>
            <a:ext cx="3376303" cy="711200"/>
          </a:xfrm>
        </p:spPr>
        <p:txBody>
          <a:bodyPr>
            <a:normAutofit/>
          </a:bodyPr>
          <a:lstStyle/>
          <a:p>
            <a:r>
              <a:rPr lang="da-DK" sz="4000" dirty="0">
                <a:latin typeface="Fira Sans" panose="020B0503050000020004" pitchFamily="34" charset="0"/>
              </a:rPr>
              <a:t>Spørgsmål?</a:t>
            </a:r>
            <a:endParaRPr lang="da-DK" sz="3200" dirty="0">
              <a:latin typeface="Fira Sans" panose="020B05030500000200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FC27CBA-CCBB-497A-B604-6EAA274F5AE5}"/>
              </a:ext>
            </a:extLst>
          </p:cNvPr>
          <p:cNvSpPr txBox="1">
            <a:spLocks/>
          </p:cNvSpPr>
          <p:nvPr/>
        </p:nvSpPr>
        <p:spPr>
          <a:xfrm>
            <a:off x="1552634" y="1445493"/>
            <a:ext cx="7540995" cy="71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a-DK" sz="2400" dirty="0">
              <a:latin typeface="Fira Sans" panose="020B0503050000020004" pitchFamily="34" charset="0"/>
            </a:endParaRPr>
          </a:p>
        </p:txBody>
      </p:sp>
      <p:pic>
        <p:nvPicPr>
          <p:cNvPr id="3" name="Billede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204DC63-EDD5-6E0E-D76B-1FA13649D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426" y="2867893"/>
            <a:ext cx="2405690" cy="3617579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3EEF30DD-F459-BDD1-3350-13DE2FF9E9B4}"/>
              </a:ext>
            </a:extLst>
          </p:cNvPr>
          <p:cNvSpPr txBox="1">
            <a:spLocks/>
          </p:cNvSpPr>
          <p:nvPr/>
        </p:nvSpPr>
        <p:spPr>
          <a:xfrm>
            <a:off x="3541384" y="2203209"/>
            <a:ext cx="802002" cy="1212161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accent1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1pPr>
          </a:lstStyle>
          <a:p>
            <a:r>
              <a:rPr lang="da-DK" sz="8000" dirty="0"/>
              <a:t>?</a:t>
            </a:r>
          </a:p>
        </p:txBody>
      </p:sp>
      <p:pic>
        <p:nvPicPr>
          <p:cNvPr id="11" name="Billede 10" descr="Et billede, der indeholder kontorartikler, Børnekunst, indendørs&#10;&#10;Automatisk genereret beskrivelse">
            <a:extLst>
              <a:ext uri="{FF2B5EF4-FFF2-40B4-BE49-F238E27FC236}">
                <a16:creationId xmlns:a16="http://schemas.microsoft.com/office/drawing/2014/main" id="{066DE059-8D15-AE48-0F48-EA82559CD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034" y="2442680"/>
            <a:ext cx="3467576" cy="2311717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C10728D4-B798-C10F-8A30-7A72BEBC0C2C}"/>
              </a:ext>
            </a:extLst>
          </p:cNvPr>
          <p:cNvSpPr txBox="1">
            <a:spLocks/>
          </p:cNvSpPr>
          <p:nvPr/>
        </p:nvSpPr>
        <p:spPr>
          <a:xfrm>
            <a:off x="6962553" y="1120331"/>
            <a:ext cx="3376303" cy="711200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rm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accent1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1pPr>
          </a:lstStyle>
          <a:p>
            <a:r>
              <a:rPr lang="da-DK" sz="4000" dirty="0"/>
              <a:t>Evaluering</a:t>
            </a:r>
            <a:endParaRPr lang="da-DK" sz="32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2BFA927-AF43-C8E0-06FE-CCE339093D9E}"/>
              </a:ext>
            </a:extLst>
          </p:cNvPr>
          <p:cNvSpPr txBox="1">
            <a:spLocks/>
          </p:cNvSpPr>
          <p:nvPr/>
        </p:nvSpPr>
        <p:spPr>
          <a:xfrm>
            <a:off x="3541383" y="5722153"/>
            <a:ext cx="7631442" cy="62149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rmAutofit fontScale="62500" lnSpcReduction="20000"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accent1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1pPr>
          </a:lstStyle>
          <a:p>
            <a:r>
              <a:rPr lang="da-DK" sz="4000" dirty="0"/>
              <a:t>Slides bliver sendt til jer i løbet af de næste dage</a:t>
            </a:r>
            <a:endParaRPr lang="da-DK" sz="3200" dirty="0"/>
          </a:p>
        </p:txBody>
      </p:sp>
      <p:pic>
        <p:nvPicPr>
          <p:cNvPr id="8" name="Billede 7" descr="Et billede, der indeholder mønster, Grafik, pixel, design&#10;&#10;AI-genereret indhold kan være ukorrekt.">
            <a:extLst>
              <a:ext uri="{FF2B5EF4-FFF2-40B4-BE49-F238E27FC236}">
                <a16:creationId xmlns:a16="http://schemas.microsoft.com/office/drawing/2014/main" id="{53142394-6222-75C2-9816-B63D05454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331" y="2203209"/>
            <a:ext cx="3060247" cy="307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8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734293"/>
            <a:ext cx="8092440" cy="711200"/>
          </a:xfrm>
        </p:spPr>
        <p:txBody>
          <a:bodyPr>
            <a:noAutofit/>
          </a:bodyPr>
          <a:lstStyle/>
          <a:p>
            <a:r>
              <a:rPr lang="da-DK" dirty="0"/>
              <a:t>IT-sikkerhed</a:t>
            </a:r>
            <a:endParaRPr lang="da-DK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Billede 6" descr="Et billede, der indeholder tekst, skærmbillede, Font/skrifttype, plakat&#10;&#10;Automatisk genereret beskrivelse">
            <a:extLst>
              <a:ext uri="{FF2B5EF4-FFF2-40B4-BE49-F238E27FC236}">
                <a16:creationId xmlns:a16="http://schemas.microsoft.com/office/drawing/2014/main" id="{6613640D-71F6-A931-B7BB-6EC858EC4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61" y="3239448"/>
            <a:ext cx="4362892" cy="3272169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E115749-D326-5C71-36EB-5BF6C5088FE3}"/>
              </a:ext>
            </a:extLst>
          </p:cNvPr>
          <p:cNvSpPr txBox="1">
            <a:spLocks/>
          </p:cNvSpPr>
          <p:nvPr/>
        </p:nvSpPr>
        <p:spPr>
          <a:xfrm>
            <a:off x="975361" y="1661337"/>
            <a:ext cx="5542398" cy="15781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4"/>
              </a:buBlip>
              <a:tabLst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4"/>
              </a:buBlip>
              <a:tabLst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4"/>
              </a:buBlip>
              <a:tabLst/>
              <a:defRPr sz="10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4"/>
              </a:buBlip>
              <a:tabLst/>
              <a:defRPr sz="1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solidFill>
                  <a:srgbClr val="00284D"/>
                </a:solidFill>
              </a:rPr>
              <a:t>Hvordan bliver det overskueligt?</a:t>
            </a:r>
          </a:p>
          <a:p>
            <a:pPr>
              <a:lnSpc>
                <a:spcPct val="16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solidFill>
                  <a:srgbClr val="00284D"/>
                </a:solidFill>
              </a:rPr>
              <a:t>Hvad er vigtigt og hvad er muligt?</a:t>
            </a:r>
            <a:endParaRPr lang="da-DK" dirty="0">
              <a:cs typeface="Times New Roman" panose="02020603050405020304" pitchFamily="18" charset="0"/>
            </a:endParaRP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33C6F113-F845-BFF4-B2EB-85BDFC610F4B}"/>
              </a:ext>
            </a:extLst>
          </p:cNvPr>
          <p:cNvSpPr txBox="1">
            <a:spLocks/>
          </p:cNvSpPr>
          <p:nvPr/>
        </p:nvSpPr>
        <p:spPr>
          <a:xfrm>
            <a:off x="6696741" y="4992546"/>
            <a:ext cx="3808226" cy="10278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4"/>
              </a:buBlip>
              <a:tabLst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4"/>
              </a:buBlip>
              <a:tabLst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4"/>
              </a:buBlip>
              <a:tabLst/>
              <a:defRPr sz="10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4"/>
              </a:buBlip>
              <a:tabLst/>
              <a:defRPr sz="1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 err="1">
                <a:solidFill>
                  <a:srgbClr val="146AA0"/>
                </a:solidFill>
              </a:rPr>
              <a:t>Do’s</a:t>
            </a:r>
            <a:r>
              <a:rPr lang="da-DK" dirty="0">
                <a:solidFill>
                  <a:srgbClr val="146AA0"/>
                </a:solidFill>
              </a:rPr>
              <a:t> &amp; </a:t>
            </a:r>
            <a:r>
              <a:rPr lang="da-DK" dirty="0" err="1">
                <a:solidFill>
                  <a:srgbClr val="146AA0"/>
                </a:solidFill>
              </a:rPr>
              <a:t>Don'ts</a:t>
            </a:r>
            <a:endParaRPr lang="da-DK" dirty="0">
              <a:solidFill>
                <a:srgbClr val="146AA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Billede 8" descr="Et billede, der indeholder skærmbillede, tekst, cirkel, kunst&#10;&#10;Automatisk genereret beskrivelse">
            <a:extLst>
              <a:ext uri="{FF2B5EF4-FFF2-40B4-BE49-F238E27FC236}">
                <a16:creationId xmlns:a16="http://schemas.microsoft.com/office/drawing/2014/main" id="{BB0117E4-6492-A8B9-C744-81CC235DE1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24" y="403747"/>
            <a:ext cx="3402708" cy="34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4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734293"/>
            <a:ext cx="7540995" cy="711200"/>
          </a:xfrm>
        </p:spPr>
        <p:txBody>
          <a:bodyPr>
            <a:normAutofit/>
          </a:bodyPr>
          <a:lstStyle/>
          <a:p>
            <a:r>
              <a:rPr lang="da-DK" dirty="0">
                <a:latin typeface="Fira Sans" panose="020B0503050000020004" pitchFamily="34" charset="0"/>
              </a:rPr>
              <a:t>Sikker adgang med </a:t>
            </a:r>
            <a:r>
              <a:rPr lang="da-DK" dirty="0"/>
              <a:t>W</a:t>
            </a:r>
            <a:r>
              <a:rPr lang="da-DK" dirty="0">
                <a:latin typeface="Fira Sans" panose="020B0503050000020004" pitchFamily="34" charset="0"/>
              </a:rPr>
              <a:t>indows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6E1620-DD4C-4315-AAEA-E1E081DE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679944"/>
            <a:ext cx="10475905" cy="4306186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400" b="0" i="0" u="none" strike="noStrike" kern="1200" dirty="0">
                <a:solidFill>
                  <a:srgbClr val="00284D"/>
                </a:solidFill>
                <a:effectLst/>
              </a:rPr>
              <a:t>Stærke og unikke passwords til hver computer</a:t>
            </a:r>
          </a:p>
          <a:p>
            <a:pPr marL="542925" lvl="1">
              <a:lnSpc>
                <a:spcPct val="16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solidFill>
                  <a:srgbClr val="00284D"/>
                </a:solidFill>
                <a:cs typeface="Times New Roman" panose="02020603050405020304" pitchFamily="18" charset="0"/>
              </a:rPr>
              <a:t> Skift hvert halve år som minimum</a:t>
            </a:r>
          </a:p>
          <a:p>
            <a:pPr marL="542925" lvl="1">
              <a:lnSpc>
                <a:spcPct val="16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b="0" i="0" u="none" strike="noStrike" kern="1200" dirty="0">
                <a:solidFill>
                  <a:srgbClr val="00284D"/>
                </a:solidFill>
                <a:effectLst/>
              </a:rPr>
              <a:t> </a:t>
            </a:r>
            <a:r>
              <a:rPr lang="da-DK" dirty="0">
                <a:solidFill>
                  <a:srgbClr val="00284D"/>
                </a:solidFill>
              </a:rPr>
              <a:t>G</a:t>
            </a:r>
            <a:r>
              <a:rPr lang="da-DK" b="0" i="0" u="none" strike="noStrike" kern="1200" dirty="0">
                <a:solidFill>
                  <a:srgbClr val="00284D"/>
                </a:solidFill>
                <a:effectLst/>
              </a:rPr>
              <a:t>enerering af password: </a:t>
            </a:r>
          </a:p>
          <a:p>
            <a:pPr marL="542925" lvl="1" indent="0">
              <a:lnSpc>
                <a:spcPct val="16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da-DK" b="0" i="0" u="none" strike="noStrike" kern="1200" dirty="0">
                <a:solidFill>
                  <a:srgbClr val="00284D"/>
                </a:solidFill>
                <a:effectLst/>
              </a:rPr>
              <a:t>			Bogstav for hvilken computer + Ord + Tal (Rækkefølge af kodeord) + Ord</a:t>
            </a:r>
          </a:p>
          <a:p>
            <a:pPr marL="542925" lvl="1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solidFill>
                  <a:srgbClr val="00284D"/>
                </a:solidFill>
                <a:cs typeface="Times New Roman" panose="02020603050405020304" pitchFamily="18" charset="0"/>
              </a:rPr>
              <a:t>Jo længere, jo bedre.</a:t>
            </a:r>
          </a:p>
          <a:p>
            <a:pPr marL="542925" lvl="1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endParaRPr lang="da-DK" dirty="0">
              <a:solidFill>
                <a:srgbClr val="00284D"/>
              </a:solidFill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2400" b="0" i="0" u="none" strike="noStrike" kern="1200" dirty="0">
                <a:solidFill>
                  <a:srgbClr val="00284D"/>
                </a:solidFill>
                <a:effectLst/>
              </a:rPr>
              <a:t>Windows brugerkonto</a:t>
            </a:r>
          </a:p>
          <a:p>
            <a:pPr marL="542925" lvl="1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solidFill>
                  <a:srgbClr val="00284D"/>
                </a:solidFill>
              </a:rPr>
              <a:t> Ingen a</a:t>
            </a:r>
            <a:r>
              <a:rPr lang="da-DK" b="0" i="0" u="none" strike="noStrike" kern="1200" dirty="0">
                <a:solidFill>
                  <a:srgbClr val="00284D"/>
                </a:solidFill>
                <a:effectLst/>
              </a:rPr>
              <a:t>dministrator rettigheder</a:t>
            </a:r>
          </a:p>
          <a:p>
            <a:pPr marL="542925" lvl="1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b="0" i="0" u="none" strike="noStrike" kern="1200" dirty="0">
                <a:solidFill>
                  <a:srgbClr val="00284D"/>
                </a:solidFill>
                <a:effectLst/>
              </a:rPr>
              <a:t> Windows + L   - </a:t>
            </a:r>
            <a:r>
              <a:rPr lang="da-DK" sz="1800" dirty="0">
                <a:solidFill>
                  <a:srgbClr val="FF0000"/>
                </a:solidFill>
              </a:rPr>
              <a:t>Lås computeren når I forlader den mhp. diskretion</a:t>
            </a:r>
            <a:endParaRPr lang="da-DK" dirty="0">
              <a:cs typeface="Times New Roman" panose="02020603050405020304" pitchFamily="18" charset="0"/>
            </a:endParaRP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AE4F8A72-6F70-11F8-AE1A-25A6EE7885CB}"/>
              </a:ext>
            </a:extLst>
          </p:cNvPr>
          <p:cNvSpPr txBox="1">
            <a:spLocks/>
          </p:cNvSpPr>
          <p:nvPr/>
        </p:nvSpPr>
        <p:spPr>
          <a:xfrm>
            <a:off x="6687493" y="4277831"/>
            <a:ext cx="3477233" cy="10384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0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3"/>
              </a:buBlip>
              <a:tabLst/>
              <a:defRPr sz="1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da-DK" sz="3200" dirty="0">
                <a:solidFill>
                  <a:srgbClr val="FF0000"/>
                </a:solidFill>
              </a:rPr>
              <a:t>Avores01lægehus</a:t>
            </a:r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07DE5A1F-D8D9-E54F-1BA3-50AFD100D230}"/>
              </a:ext>
            </a:extLst>
          </p:cNvPr>
          <p:cNvCxnSpPr/>
          <p:nvPr/>
        </p:nvCxnSpPr>
        <p:spPr>
          <a:xfrm>
            <a:off x="5156791" y="3646967"/>
            <a:ext cx="1616149" cy="818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7F4C3D88-96B7-D229-8D53-C729F8C390E4}"/>
              </a:ext>
            </a:extLst>
          </p:cNvPr>
          <p:cNvCxnSpPr/>
          <p:nvPr/>
        </p:nvCxnSpPr>
        <p:spPr>
          <a:xfrm>
            <a:off x="7166344" y="3646967"/>
            <a:ext cx="148856" cy="818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02C6F227-7457-ACDE-1010-61204EE3C5A3}"/>
              </a:ext>
            </a:extLst>
          </p:cNvPr>
          <p:cNvCxnSpPr>
            <a:cxnSpLocks/>
          </p:cNvCxnSpPr>
          <p:nvPr/>
        </p:nvCxnSpPr>
        <p:spPr>
          <a:xfrm flipH="1">
            <a:off x="8133520" y="3540642"/>
            <a:ext cx="648973" cy="925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pilforbindelse 15">
            <a:extLst>
              <a:ext uri="{FF2B5EF4-FFF2-40B4-BE49-F238E27FC236}">
                <a16:creationId xmlns:a16="http://schemas.microsoft.com/office/drawing/2014/main" id="{F33EFD07-DE3A-53B4-7DB7-4F543524B7B9}"/>
              </a:ext>
            </a:extLst>
          </p:cNvPr>
          <p:cNvCxnSpPr>
            <a:cxnSpLocks/>
          </p:cNvCxnSpPr>
          <p:nvPr/>
        </p:nvCxnSpPr>
        <p:spPr>
          <a:xfrm flipH="1">
            <a:off x="9175898" y="3646967"/>
            <a:ext cx="1775250" cy="818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Billede 20" descr="Et billede, der indeholder person, hegn, strygejern, udendørs&#10;&#10;Automatisk genereret beskrivelse">
            <a:extLst>
              <a:ext uri="{FF2B5EF4-FFF2-40B4-BE49-F238E27FC236}">
                <a16:creationId xmlns:a16="http://schemas.microsoft.com/office/drawing/2014/main" id="{90EB51B2-550D-41F6-BBA9-18855F1C6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347" y="253409"/>
            <a:ext cx="3304067" cy="220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6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734293"/>
            <a:ext cx="9497710" cy="711200"/>
          </a:xfrm>
        </p:spPr>
        <p:txBody>
          <a:bodyPr>
            <a:normAutofit/>
          </a:bodyPr>
          <a:lstStyle/>
          <a:p>
            <a:r>
              <a:rPr lang="da-DK" sz="4000" dirty="0"/>
              <a:t>Årlig revurdering af IT-sikkerhedspolitik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6E1620-DD4C-4315-AAEA-E1E081DE5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786322"/>
            <a:ext cx="9664006" cy="384893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solidFill>
                  <a:srgbClr val="002060"/>
                </a:solidFill>
              </a:rPr>
              <a:t>Vi</a:t>
            </a:r>
            <a:r>
              <a:rPr lang="da-DK" sz="2400" b="0" i="0" u="none" strike="noStrike" kern="1200" dirty="0">
                <a:solidFill>
                  <a:srgbClr val="002060"/>
                </a:solidFill>
                <a:effectLst/>
              </a:rPr>
              <a:t> anbefaler at I har en </a:t>
            </a:r>
            <a:r>
              <a:rPr lang="da-DK" sz="2400" dirty="0">
                <a:solidFill>
                  <a:srgbClr val="002060"/>
                </a:solidFill>
              </a:rPr>
              <a:t>IT-sikkerhedspolitik for praksis</a:t>
            </a:r>
            <a:endParaRPr lang="da-DK" sz="2400" b="0" i="0" u="none" strike="noStrike" kern="1200" dirty="0">
              <a:solidFill>
                <a:srgbClr val="002060"/>
              </a:solidFill>
              <a:effectLst/>
            </a:endParaRPr>
          </a:p>
          <a:p>
            <a:pPr marL="542925" lvl="1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b="0" i="0" u="none" strike="noStrike" kern="1200" dirty="0">
                <a:solidFill>
                  <a:srgbClr val="002060"/>
                </a:solidFill>
                <a:effectLst/>
              </a:rPr>
              <a:t> Ingen private e-mails eller sociale medier på </a:t>
            </a:r>
            <a:r>
              <a:rPr lang="da-DK" b="0" i="0" u="none" strike="noStrike" kern="1200" dirty="0" err="1">
                <a:solidFill>
                  <a:srgbClr val="002060"/>
                </a:solidFill>
                <a:effectLst/>
              </a:rPr>
              <a:t>arbejds</a:t>
            </a:r>
            <a:r>
              <a:rPr lang="da-DK" b="0" i="0" u="none" strike="noStrike" kern="1200" dirty="0">
                <a:solidFill>
                  <a:srgbClr val="002060"/>
                </a:solidFill>
                <a:effectLst/>
              </a:rPr>
              <a:t>-PC</a:t>
            </a:r>
          </a:p>
          <a:p>
            <a:pPr marL="542925" lvl="1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solidFill>
                  <a:srgbClr val="002060"/>
                </a:solidFill>
              </a:rPr>
              <a:t> Begræns </a:t>
            </a:r>
            <a:r>
              <a:rPr lang="da-DK" b="0" i="0" u="none" strike="noStrike" kern="1200" dirty="0">
                <a:solidFill>
                  <a:srgbClr val="002060"/>
                </a:solidFill>
                <a:effectLst/>
              </a:rPr>
              <a:t>brugen af e-mail mest muligt</a:t>
            </a:r>
          </a:p>
          <a:p>
            <a:pPr marL="542925" lvl="1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solidFill>
                  <a:srgbClr val="002060"/>
                </a:solidFill>
              </a:rPr>
              <a:t> Åben aldrig links fra e-mails medmindre I ved, hvor de er fra og I ved at de er sikre</a:t>
            </a:r>
            <a:endParaRPr lang="da-DK" b="0" i="0" u="none" strike="noStrike" kern="1200" dirty="0">
              <a:solidFill>
                <a:srgbClr val="002060"/>
              </a:solidFill>
              <a:effectLst/>
            </a:endParaRPr>
          </a:p>
          <a:p>
            <a:pPr marL="542925" lvl="1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b="0" i="0" u="none" strike="noStrike" kern="1200" dirty="0">
                <a:solidFill>
                  <a:srgbClr val="002060"/>
                </a:solidFill>
                <a:effectLst/>
              </a:rPr>
              <a:t> Modtag ikke data via e-mail </a:t>
            </a:r>
          </a:p>
          <a:p>
            <a:pPr marL="542925" lvl="1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endParaRPr lang="da-DK" dirty="0">
              <a:solidFill>
                <a:srgbClr val="002060"/>
              </a:solidFill>
            </a:endParaRPr>
          </a:p>
          <a:p>
            <a:pPr marL="542925" lvl="1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b="0" i="0" u="none" strike="noStrike" kern="1200" dirty="0">
                <a:solidFill>
                  <a:srgbClr val="002060"/>
                </a:solidFill>
                <a:effectLst/>
              </a:rPr>
              <a:t> PLA om IT-sikkerhedspolitik: </a:t>
            </a:r>
            <a:r>
              <a:rPr lang="da-DK" b="0" i="0" u="none" strike="noStrike" kern="1200" dirty="0">
                <a:solidFill>
                  <a:srgbClr val="002060"/>
                </a:solidFill>
                <a:effectLst/>
                <a:hlinkClick r:id="rId3"/>
              </a:rPr>
              <a:t>https://www.pla.dk/persondata/god_it_adfaer/</a:t>
            </a:r>
            <a:endParaRPr lang="da-DK" b="0" i="0" u="none" strike="noStrike" kern="1200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FC27CBA-CCBB-497A-B604-6EAA274F5AE5}"/>
              </a:ext>
            </a:extLst>
          </p:cNvPr>
          <p:cNvSpPr txBox="1">
            <a:spLocks/>
          </p:cNvSpPr>
          <p:nvPr/>
        </p:nvSpPr>
        <p:spPr>
          <a:xfrm>
            <a:off x="1552634" y="1445493"/>
            <a:ext cx="9664006" cy="71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a-DK" sz="3200" dirty="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FF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elektronik, tekst, tastatur, computer&#10;&#10;Automatisk genereret beskrivelse">
            <a:extLst>
              <a:ext uri="{FF2B5EF4-FFF2-40B4-BE49-F238E27FC236}">
                <a16:creationId xmlns:a16="http://schemas.microsoft.com/office/drawing/2014/main" id="{A328F3B2-821F-62D5-BAD2-C63450841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5" t="15720" r="16663" b="20407"/>
          <a:stretch>
            <a:fillRect/>
          </a:stretch>
        </p:blipFill>
        <p:spPr>
          <a:xfrm>
            <a:off x="7094483" y="3481303"/>
            <a:ext cx="4524495" cy="29999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EA8D0B-2454-4683-9659-C919EE8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734293"/>
            <a:ext cx="7540995" cy="711200"/>
          </a:xfrm>
        </p:spPr>
        <p:txBody>
          <a:bodyPr>
            <a:normAutofit/>
          </a:bodyPr>
          <a:lstStyle/>
          <a:p>
            <a:r>
              <a:rPr lang="da-DK" dirty="0">
                <a:latin typeface="Fira Sans" panose="020B0503050000020004" pitchFamily="34" charset="0"/>
              </a:rPr>
              <a:t>Slettepolitik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9547D55C-FA34-7AB1-1766-B70E77821D80}"/>
              </a:ext>
            </a:extLst>
          </p:cNvPr>
          <p:cNvSpPr txBox="1">
            <a:spLocks/>
          </p:cNvSpPr>
          <p:nvPr/>
        </p:nvSpPr>
        <p:spPr>
          <a:xfrm>
            <a:off x="975360" y="1575352"/>
            <a:ext cx="10316417" cy="46659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4"/>
              </a:buBlip>
              <a:tabLst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4"/>
              </a:buBlip>
              <a:tabLst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4"/>
              </a:buBlip>
              <a:tabLst/>
              <a:defRPr sz="10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563" indent="-182563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Tx/>
              <a:buBlip>
                <a:blip r:embed="rId4"/>
              </a:buBlip>
              <a:tabLst/>
              <a:defRPr sz="1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1800" dirty="0">
                <a:solidFill>
                  <a:srgbClr val="00284D"/>
                </a:solidFill>
              </a:rPr>
              <a:t>Tidligere ansattes login og adgang</a:t>
            </a:r>
            <a:endParaRPr lang="da-DK" sz="1800" dirty="0"/>
          </a:p>
          <a:p>
            <a:pPr>
              <a:lnSpc>
                <a:spcPct val="16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sz="1800" dirty="0">
                <a:solidFill>
                  <a:srgbClr val="00284D"/>
                </a:solidFill>
              </a:rPr>
              <a:t>Personhenførbare data skal slettes, når de ikke længere er relevante</a:t>
            </a:r>
          </a:p>
          <a:p>
            <a:pPr marL="542925" lvl="1">
              <a:lnSpc>
                <a:spcPct val="16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solidFill>
                  <a:srgbClr val="00284D"/>
                </a:solidFill>
              </a:rPr>
              <a:t> Jobansøgninger, ansættelses kontrakter, dokumenter fra efteruddannelse, mv. </a:t>
            </a:r>
            <a:endParaRPr lang="da-DK" dirty="0">
              <a:solidFill>
                <a:srgbClr val="002060"/>
              </a:solidFill>
            </a:endParaRPr>
          </a:p>
          <a:p>
            <a:pPr marL="542925" lvl="1">
              <a:lnSpc>
                <a:spcPct val="16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solidFill>
                  <a:srgbClr val="00284D"/>
                </a:solidFill>
              </a:rPr>
              <a:t> Kan være placeret i:</a:t>
            </a:r>
          </a:p>
          <a:p>
            <a:pPr marL="989013" lvl="1">
              <a:lnSpc>
                <a:spcPct val="16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solidFill>
                  <a:srgbClr val="00284D"/>
                </a:solidFill>
              </a:rPr>
              <a:t> Praksislægesystemet under brugere</a:t>
            </a:r>
          </a:p>
          <a:p>
            <a:pPr marL="989013" lvl="1">
              <a:lnSpc>
                <a:spcPct val="16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solidFill>
                  <a:srgbClr val="00284D"/>
                </a:solidFill>
              </a:rPr>
              <a:t> E-mails</a:t>
            </a:r>
          </a:p>
          <a:p>
            <a:pPr marL="989013" lvl="1">
              <a:lnSpc>
                <a:spcPct val="16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solidFill>
                  <a:srgbClr val="00284D"/>
                </a:solidFill>
              </a:rPr>
              <a:t> Mapper på computeren</a:t>
            </a:r>
          </a:p>
          <a:p>
            <a:pPr marL="989013" lvl="1">
              <a:lnSpc>
                <a:spcPct val="16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solidFill>
                  <a:srgbClr val="00284D"/>
                </a:solidFill>
              </a:rPr>
              <a:t> Browserhistorikken, hvis den har været brugt personligt</a:t>
            </a:r>
          </a:p>
          <a:p>
            <a:pPr marL="542925" lvl="1">
              <a:lnSpc>
                <a:spcPct val="16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latin typeface="+mj-lt"/>
                <a:cs typeface="Times New Roman" panose="02020603050405020304" pitchFamily="18" charset="0"/>
              </a:rPr>
              <a:t> Vi har pligt til at opbevare patientjournaler i 10 år</a:t>
            </a:r>
          </a:p>
          <a:p>
            <a:pPr marL="542925" lvl="1">
              <a:lnSpc>
                <a:spcPct val="16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 3" panose="05040102010807070707" pitchFamily="18" charset="2"/>
              <a:buChar char=""/>
            </a:pPr>
            <a:r>
              <a:rPr lang="da-DK" dirty="0">
                <a:latin typeface="+mj-lt"/>
                <a:cs typeface="Times New Roman" panose="02020603050405020304" pitchFamily="18" charset="0"/>
              </a:rPr>
              <a:t> Vi har ikke pligt til at slette gamle patientjournaler</a:t>
            </a:r>
          </a:p>
        </p:txBody>
      </p:sp>
    </p:spTree>
    <p:extLst>
      <p:ext uri="{BB962C8B-B14F-4D97-AF65-F5344CB8AC3E}">
        <p14:creationId xmlns:p14="http://schemas.microsoft.com/office/powerpoint/2010/main" val="69712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Voodoo Powerpoint Template">
  <a:themeElements>
    <a:clrScheme name="KAP-H TAO">
      <a:dk1>
        <a:srgbClr val="00284D"/>
      </a:dk1>
      <a:lt1>
        <a:srgbClr val="F0F0F0"/>
      </a:lt1>
      <a:dk2>
        <a:srgbClr val="222222"/>
      </a:dk2>
      <a:lt2>
        <a:srgbClr val="FEFFFF"/>
      </a:lt2>
      <a:accent1>
        <a:srgbClr val="4990E2"/>
      </a:accent1>
      <a:accent2>
        <a:srgbClr val="D35E80"/>
      </a:accent2>
      <a:accent3>
        <a:srgbClr val="79BAAC"/>
      </a:accent3>
      <a:accent4>
        <a:srgbClr val="D2A15F"/>
      </a:accent4>
      <a:accent5>
        <a:srgbClr val="7B69AE"/>
      </a:accent5>
      <a:accent6>
        <a:srgbClr val="C7D666"/>
      </a:accent6>
      <a:hlink>
        <a:srgbClr val="5352F5"/>
      </a:hlink>
      <a:folHlink>
        <a:srgbClr val="BFBFBF"/>
      </a:folHlink>
    </a:clrScheme>
    <a:fontScheme name="Brugerdefineret 1">
      <a:majorFont>
        <a:latin typeface="Fira Sans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 algn="r">
          <a:lnSpc>
            <a:spcPct val="130000"/>
          </a:lnSpc>
          <a:spcBef>
            <a:spcPts val="1000"/>
          </a:spcBef>
          <a:defRPr sz="16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KAP-H_maj-21" id="{8C8290EC-AABE-5A49-8DA6-6B0569D23A35}" vid="{5932E9F8-72DC-6C4E-90F4-27DC73221267}"/>
    </a:ext>
  </a:extLst>
</a:theme>
</file>

<file path=ppt/theme/theme2.xml><?xml version="1.0" encoding="utf-8"?>
<a:theme xmlns:a="http://schemas.openxmlformats.org/drawingml/2006/main" name="1_Voodoo Powerpoint Template">
  <a:themeElements>
    <a:clrScheme name="KAP-H TAO">
      <a:dk1>
        <a:srgbClr val="00284D"/>
      </a:dk1>
      <a:lt1>
        <a:srgbClr val="F0F0F0"/>
      </a:lt1>
      <a:dk2>
        <a:srgbClr val="222222"/>
      </a:dk2>
      <a:lt2>
        <a:srgbClr val="FEFFFF"/>
      </a:lt2>
      <a:accent1>
        <a:srgbClr val="4990E2"/>
      </a:accent1>
      <a:accent2>
        <a:srgbClr val="D35E80"/>
      </a:accent2>
      <a:accent3>
        <a:srgbClr val="79BAAC"/>
      </a:accent3>
      <a:accent4>
        <a:srgbClr val="D2A15F"/>
      </a:accent4>
      <a:accent5>
        <a:srgbClr val="7B69AE"/>
      </a:accent5>
      <a:accent6>
        <a:srgbClr val="C7D666"/>
      </a:accent6>
      <a:hlink>
        <a:srgbClr val="5352F5"/>
      </a:hlink>
      <a:folHlink>
        <a:srgbClr val="BFBFBF"/>
      </a:folHlink>
    </a:clrScheme>
    <a:fontScheme name="Custom 4">
      <a:majorFont>
        <a:latin typeface="Montserrat 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 algn="r">
          <a:lnSpc>
            <a:spcPct val="130000"/>
          </a:lnSpc>
          <a:spcBef>
            <a:spcPts val="1000"/>
          </a:spcBef>
          <a:defRPr sz="16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KAP-H_maj-21" id="{8C8290EC-AABE-5A49-8DA6-6B0569D23A35}" vid="{C99BDC1A-851E-0644-92C3-F456F36A6D03}"/>
    </a:ext>
  </a:extLst>
</a:theme>
</file>

<file path=ppt/theme/theme3.xml><?xml version="1.0" encoding="utf-8"?>
<a:theme xmlns:a="http://schemas.openxmlformats.org/drawingml/2006/main" name="Voodoo2 Powerpoint Template">
  <a:themeElements>
    <a:clrScheme name="KAP-H TAO">
      <a:dk1>
        <a:srgbClr val="00284D"/>
      </a:dk1>
      <a:lt1>
        <a:srgbClr val="F0F0F0"/>
      </a:lt1>
      <a:dk2>
        <a:srgbClr val="222222"/>
      </a:dk2>
      <a:lt2>
        <a:srgbClr val="FEFFFF"/>
      </a:lt2>
      <a:accent1>
        <a:srgbClr val="4990E2"/>
      </a:accent1>
      <a:accent2>
        <a:srgbClr val="D35E80"/>
      </a:accent2>
      <a:accent3>
        <a:srgbClr val="79BAAC"/>
      </a:accent3>
      <a:accent4>
        <a:srgbClr val="D2A15F"/>
      </a:accent4>
      <a:accent5>
        <a:srgbClr val="7B69AE"/>
      </a:accent5>
      <a:accent6>
        <a:srgbClr val="C7D666"/>
      </a:accent6>
      <a:hlink>
        <a:srgbClr val="5352F5"/>
      </a:hlink>
      <a:folHlink>
        <a:srgbClr val="BFBFBF"/>
      </a:folHlink>
    </a:clrScheme>
    <a:fontScheme name="Montserrat_OpenSans">
      <a:majorFont>
        <a:latin typeface="Montserrat-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144000" bIns="36000" rtlCol="0">
        <a:spAutoFit/>
      </a:bodyPr>
      <a:lstStyle>
        <a:defPPr>
          <a:lnSpc>
            <a:spcPct val="120000"/>
          </a:lnSpc>
          <a:spcBef>
            <a:spcPts val="1000"/>
          </a:spcBef>
          <a:defRPr sz="14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AP-H_maj-21" id="{8C8290EC-AABE-5A49-8DA6-6B0569D23A35}" vid="{2A16C510-606B-7B41-9747-1CA1C6BF0DE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KAP-H_maj-21</Template>
  <TotalTime>6024</TotalTime>
  <Words>1651</Words>
  <Application>Microsoft Office PowerPoint</Application>
  <PresentationFormat>Widescreen</PresentationFormat>
  <Paragraphs>309</Paragraphs>
  <Slides>52</Slides>
  <Notes>44</Notes>
  <HiddenSlides>0</HiddenSlides>
  <MMClips>8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52</vt:i4>
      </vt:variant>
    </vt:vector>
  </HeadingPairs>
  <TitlesOfParts>
    <vt:vector size="63" baseType="lpstr">
      <vt:lpstr>Verdana</vt:lpstr>
      <vt:lpstr>Fira Sans Light</vt:lpstr>
      <vt:lpstr>Arial</vt:lpstr>
      <vt:lpstr>Fira Sans Medium</vt:lpstr>
      <vt:lpstr>Times New Roman</vt:lpstr>
      <vt:lpstr>Fira Sans</vt:lpstr>
      <vt:lpstr>Wingdings 3</vt:lpstr>
      <vt:lpstr>Calibri</vt:lpstr>
      <vt:lpstr>Voodoo Powerpoint Template</vt:lpstr>
      <vt:lpstr>1_Voodoo Powerpoint Template</vt:lpstr>
      <vt:lpstr>Voodoo2 Powerpoint Template</vt:lpstr>
      <vt:lpstr>PowerPoint-præsentation</vt:lpstr>
      <vt:lpstr>PowerPoint-præsentation</vt:lpstr>
      <vt:lpstr>PowerPoint-præsentation</vt:lpstr>
      <vt:lpstr>Old news…</vt:lpstr>
      <vt:lpstr>AI</vt:lpstr>
      <vt:lpstr>IT-sikkerhed</vt:lpstr>
      <vt:lpstr>Sikker adgang med Windows</vt:lpstr>
      <vt:lpstr>Årlig revurdering af IT-sikkerhedspolitik</vt:lpstr>
      <vt:lpstr>Slettepolitik</vt:lpstr>
      <vt:lpstr>Server</vt:lpstr>
      <vt:lpstr>Udlevering af patientjournal</vt:lpstr>
      <vt:lpstr> Årligt IT-eftersyn på alle PC’er</vt:lpstr>
      <vt:lpstr> Windows update</vt:lpstr>
      <vt:lpstr>Windows sikkerhed</vt:lpstr>
      <vt:lpstr>Diskoprydning</vt:lpstr>
      <vt:lpstr>Overførsler</vt:lpstr>
      <vt:lpstr>Lagerassistent</vt:lpstr>
      <vt:lpstr>Programmer</vt:lpstr>
      <vt:lpstr>Privatliv Crome</vt:lpstr>
      <vt:lpstr>Privatliv Egde</vt:lpstr>
      <vt:lpstr> Årligt IT-eftersyn på alle PC’er</vt:lpstr>
      <vt:lpstr>Links til yderligere information</vt:lpstr>
      <vt:lpstr>Informationssøgning</vt:lpstr>
      <vt:lpstr>Informationssøgning via browser</vt:lpstr>
      <vt:lpstr>Nyttige links</vt:lpstr>
      <vt:lpstr>Region H’s praksisinformation</vt:lpstr>
      <vt:lpstr>Region H’s praksisinformation</vt:lpstr>
      <vt:lpstr>Region H’s praksisinformation</vt:lpstr>
      <vt:lpstr>Region H’s praksisinformation</vt:lpstr>
      <vt:lpstr>Region H’s praksisinformation</vt:lpstr>
      <vt:lpstr>Forløbsbeskrivelser, Forløbsplaner &amp; Forløbsprogrammer</vt:lpstr>
      <vt:lpstr>Region H’s praksisinformation</vt:lpstr>
      <vt:lpstr>Region H’s praksisinformation</vt:lpstr>
      <vt:lpstr>Region H’s praksisinformation</vt:lpstr>
      <vt:lpstr>IT til patienterne</vt:lpstr>
      <vt:lpstr>ATC-kode - Anatomical Therapeutic Chemical Classification System</vt:lpstr>
      <vt:lpstr>Tips og tricks til IT i praksis</vt:lpstr>
      <vt:lpstr>Tips og tricks til IT i praksis</vt:lpstr>
      <vt:lpstr>PowerPoint-præsentation</vt:lpstr>
      <vt:lpstr>Store skærme i praksis giver bedre overblik og mindre scrolling</vt:lpstr>
      <vt:lpstr>Tips og tricks til IT i praksis</vt:lpstr>
      <vt:lpstr>PowerPoint-præsentation</vt:lpstr>
      <vt:lpstr>Baggrundsskærm</vt:lpstr>
      <vt:lpstr>PowerPoint-præsentation</vt:lpstr>
      <vt:lpstr>Frasen</vt:lpstr>
      <vt:lpstr>Frasen</vt:lpstr>
      <vt:lpstr>Frasen</vt:lpstr>
      <vt:lpstr>Frasen</vt:lpstr>
      <vt:lpstr>Frasen</vt:lpstr>
      <vt:lpstr>Laboratorie kortet</vt:lpstr>
      <vt:lpstr>Take home</vt:lpstr>
      <vt:lpstr>Spørgsmål?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skabelon</dc:title>
  <dc:subject/>
  <dc:creator>Frederik Brainin Jensen</dc:creator>
  <cp:keywords/>
  <dc:description/>
  <cp:lastModifiedBy>Sofie Skovsager Mouritsen</cp:lastModifiedBy>
  <cp:revision>16</cp:revision>
  <dcterms:created xsi:type="dcterms:W3CDTF">2021-05-19T07:16:02Z</dcterms:created>
  <dcterms:modified xsi:type="dcterms:W3CDTF">2025-11-26T07:27:45Z</dcterms:modified>
  <cp:category/>
</cp:coreProperties>
</file>