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5" r:id="rId1"/>
  </p:sldMasterIdLst>
  <p:notesMasterIdLst>
    <p:notesMasterId r:id="rId14"/>
  </p:notesMasterIdLst>
  <p:sldIdLst>
    <p:sldId id="285" r:id="rId2"/>
    <p:sldId id="289" r:id="rId3"/>
    <p:sldId id="343" r:id="rId4"/>
    <p:sldId id="290" r:id="rId5"/>
    <p:sldId id="293" r:id="rId6"/>
    <p:sldId id="291" r:id="rId7"/>
    <p:sldId id="345" r:id="rId8"/>
    <p:sldId id="295" r:id="rId9"/>
    <p:sldId id="344" r:id="rId10"/>
    <p:sldId id="292" r:id="rId11"/>
    <p:sldId id="294" r:id="rId12"/>
    <p:sldId id="296" r:id="rId13"/>
  </p:sldIdLst>
  <p:sldSz cx="12195175" cy="6859588"/>
  <p:notesSz cx="6797675" cy="9926638"/>
  <p:custDataLst>
    <p:tags r:id="rId15"/>
  </p:custDataLst>
  <p:defaultTextStyle>
    <a:defPPr>
      <a:defRPr lang="da-DK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385482-9C40-4532-BE0F-55EC6B5BF9A6}" v="159" dt="2024-05-08T13:03:34.9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llemlayout 2 - Markerin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Lyst layout 3 - Markering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73" autoAdjust="0"/>
  </p:normalViewPr>
  <p:slideViewPr>
    <p:cSldViewPr>
      <p:cViewPr varScale="1">
        <p:scale>
          <a:sx n="123" d="100"/>
          <a:sy n="123" d="100"/>
        </p:scale>
        <p:origin x="108" y="102"/>
      </p:cViewPr>
      <p:guideLst>
        <p:guide orient="horz" pos="2161"/>
        <p:guide pos="3842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DBD80-1A18-40A8-8E8C-81B16990B284}" type="datetimeFigureOut">
              <a:rPr lang="da-DK" smtClean="0"/>
              <a:t>07-06-2024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35DAE1-4DBC-4EBB-A0F7-2243D879E8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63883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dirty="0"/>
              <a:t>Kort med regioner</a:t>
            </a:r>
            <a:r>
              <a:rPr lang="da-DK" baseline="0" dirty="0"/>
              <a:t> og kommuner. Du kan ikke skifte farve på dette kort. 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5DAE1-4DBC-4EBB-A0F7-2243D879E830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117792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35DAE1-4DBC-4EBB-A0F7-2243D879E830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77985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s_RM-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>
            <a:spLocks noChangeAspect="1"/>
          </p:cNvSpPr>
          <p:nvPr userDrawn="1"/>
        </p:nvSpPr>
        <p:spPr>
          <a:xfrm>
            <a:off x="1" y="0"/>
            <a:ext cx="12195175" cy="6859588"/>
          </a:xfrm>
          <a:prstGeom prst="rect">
            <a:avLst/>
          </a:prstGeom>
          <a:solidFill>
            <a:schemeClr val="tx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da-DK" sz="2400" dirty="0">
              <a:solidFill>
                <a:srgbClr val="3F3018"/>
              </a:solidFill>
            </a:endParaRPr>
          </a:p>
        </p:txBody>
      </p:sp>
      <p:pic>
        <p:nvPicPr>
          <p:cNvPr id="3" name="Billede 2"/>
          <p:cNvPicPr preferRelativeResize="0"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3400" y="1989634"/>
            <a:ext cx="4861361" cy="2342510"/>
          </a:xfrm>
          <a:prstGeom prst="rect">
            <a:avLst/>
          </a:prstGeom>
        </p:spPr>
      </p:pic>
      <p:sp>
        <p:nvSpPr>
          <p:cNvPr id="7" name="Rectangle 113"/>
          <p:cNvSpPr>
            <a:spLocks noGrp="1" noChangeAspect="1" noChangeArrowheads="1"/>
          </p:cNvSpPr>
          <p:nvPr>
            <p:ph type="subTitle" sz="quarter" idx="1" hasCustomPrompt="1"/>
          </p:nvPr>
        </p:nvSpPr>
        <p:spPr>
          <a:xfrm>
            <a:off x="694877" y="5342988"/>
            <a:ext cx="10805419" cy="637334"/>
          </a:xfrm>
        </p:spPr>
        <p:txBody>
          <a:bodyPr anchor="t"/>
          <a:lstStyle>
            <a:lvl1pPr marL="0" indent="0" algn="ctr">
              <a:buFont typeface="Wingdings" pitchFamily="2" charset="2"/>
              <a:buNone/>
              <a:tabLst>
                <a:tab pos="1168400" algn="l"/>
              </a:tabLst>
              <a:defRPr sz="26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 dirty="0"/>
              <a:t>Skriv titel her</a:t>
            </a:r>
          </a:p>
        </p:txBody>
      </p:sp>
    </p:spTree>
    <p:extLst>
      <p:ext uri="{BB962C8B-B14F-4D97-AF65-F5344CB8AC3E}">
        <p14:creationId xmlns:p14="http://schemas.microsoft.com/office/powerpoint/2010/main" val="4188144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_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 userDrawn="1"/>
        </p:nvSpPr>
        <p:spPr>
          <a:xfrm>
            <a:off x="1" y="576000"/>
            <a:ext cx="12195175" cy="5940000"/>
          </a:xfrm>
          <a:prstGeom prst="rect">
            <a:avLst/>
          </a:prstGeom>
          <a:solidFill>
            <a:schemeClr val="accent3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da-DK" sz="2400" dirty="0">
              <a:solidFill>
                <a:srgbClr val="3F3018"/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Clr>
                <a:schemeClr val="bg1"/>
              </a:buClr>
              <a:buFont typeface="Wingdings" panose="05000000000000000000" pitchFamily="2" charset="2"/>
              <a:buNone/>
              <a:defRPr/>
            </a:lvl1pPr>
            <a:lvl2pPr>
              <a:buClr>
                <a:schemeClr val="bg1"/>
              </a:buClr>
              <a:defRPr/>
            </a:lvl2pPr>
            <a:lvl3pPr>
              <a:buClr>
                <a:schemeClr val="bg1"/>
              </a:buClr>
              <a:defRPr/>
            </a:lvl3pPr>
            <a:lvl4pPr>
              <a:buClr>
                <a:schemeClr val="bg1"/>
              </a:buClr>
              <a:defRPr/>
            </a:lvl4pPr>
            <a:lvl5pPr>
              <a:buClr>
                <a:schemeClr val="bg1"/>
              </a:buClr>
              <a:defRPr/>
            </a:lvl5pPr>
          </a:lstStyle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1"/>
            <a:r>
              <a:rPr lang="da-DK" altLang="da-DK" dirty="0"/>
              <a:t>første niveau</a:t>
            </a:r>
          </a:p>
          <a:p>
            <a:pPr lvl="2"/>
            <a:r>
              <a:rPr lang="da-DK" altLang="da-DK" dirty="0"/>
              <a:t>andet niveau</a:t>
            </a:r>
          </a:p>
          <a:p>
            <a:pPr lvl="3"/>
            <a:r>
              <a:rPr lang="da-DK" altLang="da-DK" dirty="0"/>
              <a:t>tredje niveau</a:t>
            </a:r>
          </a:p>
          <a:p>
            <a:pPr lvl="4"/>
            <a:r>
              <a:rPr lang="da-DK" altLang="da-DK" dirty="0"/>
              <a:t>fjerde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20187" y="1188000"/>
            <a:ext cx="10082625" cy="9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dirty="0"/>
              <a:t>Skriv overskrift her</a:t>
            </a:r>
          </a:p>
        </p:txBody>
      </p:sp>
    </p:spTree>
    <p:extLst>
      <p:ext uri="{BB962C8B-B14F-4D97-AF65-F5344CB8AC3E}">
        <p14:creationId xmlns:p14="http://schemas.microsoft.com/office/powerpoint/2010/main" val="3038164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_PETR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 userDrawn="1"/>
        </p:nvSpPr>
        <p:spPr>
          <a:xfrm>
            <a:off x="1" y="576000"/>
            <a:ext cx="12195175" cy="5940000"/>
          </a:xfrm>
          <a:prstGeom prst="rect">
            <a:avLst/>
          </a:prstGeom>
          <a:solidFill>
            <a:schemeClr val="accent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da-DK" sz="2400" dirty="0">
              <a:solidFill>
                <a:srgbClr val="3F3018"/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Clr>
                <a:schemeClr val="bg1"/>
              </a:buClr>
              <a:buFont typeface="Wingdings" panose="05000000000000000000" pitchFamily="2" charset="2"/>
              <a:buNone/>
              <a:defRPr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2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2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2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1"/>
            <a:r>
              <a:rPr lang="da-DK" altLang="da-DK" dirty="0"/>
              <a:t>første niveau</a:t>
            </a:r>
          </a:p>
          <a:p>
            <a:pPr lvl="2"/>
            <a:r>
              <a:rPr lang="da-DK" altLang="da-DK" dirty="0"/>
              <a:t>andet niveau</a:t>
            </a:r>
          </a:p>
          <a:p>
            <a:pPr lvl="3"/>
            <a:r>
              <a:rPr lang="da-DK" altLang="da-DK" dirty="0"/>
              <a:t>tredje niveau</a:t>
            </a:r>
          </a:p>
          <a:p>
            <a:pPr lvl="4"/>
            <a:r>
              <a:rPr lang="da-DK" altLang="da-DK" dirty="0"/>
              <a:t>fjerde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20187" y="1188000"/>
            <a:ext cx="10082625" cy="9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dirty="0"/>
              <a:t>Skriv overskrift her</a:t>
            </a:r>
          </a:p>
        </p:txBody>
      </p:sp>
    </p:spTree>
    <p:extLst>
      <p:ext uri="{BB962C8B-B14F-4D97-AF65-F5344CB8AC3E}">
        <p14:creationId xmlns:p14="http://schemas.microsoft.com/office/powerpoint/2010/main" val="36339616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tekst, overskrift og indhold_H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0281" y="1800000"/>
            <a:ext cx="10083938" cy="720000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Skriv overskrift her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11" hasCustomPrompt="1"/>
          </p:nvPr>
        </p:nvSpPr>
        <p:spPr>
          <a:xfrm>
            <a:off x="720281" y="2700000"/>
            <a:ext cx="10083938" cy="3600000"/>
          </a:xfrm>
        </p:spPr>
        <p:txBody>
          <a:bodyPr anchor="t" anchorCtr="0"/>
          <a:lstStyle/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1"/>
            <a:r>
              <a:rPr lang="da-DK" altLang="da-DK" dirty="0"/>
              <a:t>første niveau</a:t>
            </a:r>
          </a:p>
          <a:p>
            <a:pPr lvl="2"/>
            <a:r>
              <a:rPr lang="da-DK" altLang="da-DK" dirty="0"/>
              <a:t>andet niveau</a:t>
            </a:r>
          </a:p>
          <a:p>
            <a:pPr lvl="3"/>
            <a:r>
              <a:rPr lang="da-DK" altLang="da-DK" dirty="0"/>
              <a:t>tredje niveau</a:t>
            </a:r>
          </a:p>
          <a:p>
            <a:pPr lvl="4"/>
            <a:r>
              <a:rPr lang="da-DK" altLang="da-DK" dirty="0"/>
              <a:t>fjerde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188001"/>
            <a:ext cx="2503151" cy="453179"/>
          </a:xfrm>
          <a:solidFill>
            <a:schemeClr val="accent3"/>
          </a:solidFill>
          <a:ln>
            <a:noFill/>
          </a:ln>
        </p:spPr>
        <p:txBody>
          <a:bodyPr wrap="none" lIns="720000" tIns="71998" rIns="180000" bIns="71998">
            <a:spAutoFit/>
          </a:bodyPr>
          <a:lstStyle>
            <a:lvl1pPr marL="0" indent="0">
              <a:buNone/>
              <a:defRPr sz="2000" b="1" baseline="0">
                <a:solidFill>
                  <a:schemeClr val="bg1"/>
                </a:solidFill>
              </a:defRPr>
            </a:lvl1pPr>
            <a:lvl2pPr marL="833946" indent="0">
              <a:buNone/>
              <a:defRPr b="1">
                <a:solidFill>
                  <a:schemeClr val="bg1"/>
                </a:solidFill>
              </a:defRPr>
            </a:lvl2pPr>
            <a:lvl3pPr marL="1549361" indent="0">
              <a:buNone/>
              <a:defRPr b="1">
                <a:solidFill>
                  <a:schemeClr val="bg1"/>
                </a:solidFill>
              </a:defRPr>
            </a:lvl3pPr>
            <a:lvl4pPr marL="2279592" indent="0">
              <a:buNone/>
              <a:defRPr b="1">
                <a:solidFill>
                  <a:schemeClr val="bg1"/>
                </a:solidFill>
              </a:defRPr>
            </a:lvl4pPr>
            <a:lvl5pPr marL="2874361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</p:spTree>
    <p:extLst>
      <p:ext uri="{BB962C8B-B14F-4D97-AF65-F5344CB8AC3E}">
        <p14:creationId xmlns:p14="http://schemas.microsoft.com/office/powerpoint/2010/main" val="1658704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i bredformat me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2"/>
          <p:cNvSpPr>
            <a:spLocks noGrp="1" noChangeAspect="1"/>
          </p:cNvSpPr>
          <p:nvPr>
            <p:ph type="pic" idx="11" hasCustomPrompt="1"/>
          </p:nvPr>
        </p:nvSpPr>
        <p:spPr>
          <a:xfrm>
            <a:off x="1" y="576000"/>
            <a:ext cx="12195175" cy="5940000"/>
          </a:xfrm>
        </p:spPr>
        <p:txBody>
          <a:bodyPr/>
          <a:lstStyle>
            <a:lvl1pPr marL="0" indent="0" algn="ctr">
              <a:buNone/>
              <a:defRPr sz="2700" baseline="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r>
              <a:rPr lang="da-DK" dirty="0"/>
              <a:t>Klik på ikonet for at tilføje et billede</a:t>
            </a:r>
            <a:br>
              <a:rPr lang="da-DK" dirty="0"/>
            </a:br>
            <a:br>
              <a:rPr lang="da-DK" dirty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836315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i højformat me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2"/>
          <p:cNvSpPr>
            <a:spLocks noGrp="1" noChangeAspect="1"/>
          </p:cNvSpPr>
          <p:nvPr>
            <p:ph type="pic" idx="11" hasCustomPrompt="1"/>
          </p:nvPr>
        </p:nvSpPr>
        <p:spPr>
          <a:xfrm>
            <a:off x="3421336" y="576000"/>
            <a:ext cx="4501758" cy="5940000"/>
          </a:xfrm>
        </p:spPr>
        <p:txBody>
          <a:bodyPr/>
          <a:lstStyle>
            <a:lvl1pPr marL="0" indent="0" algn="ctr">
              <a:buNone/>
              <a:defRPr sz="2700" baseline="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r>
              <a:rPr lang="da-DK" dirty="0"/>
              <a:t>Klik på ikonet </a:t>
            </a:r>
            <a:br>
              <a:rPr lang="da-DK" dirty="0"/>
            </a:br>
            <a:r>
              <a:rPr lang="da-DK" dirty="0"/>
              <a:t>for 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3" name="Tekstboks 2"/>
          <p:cNvSpPr txBox="1"/>
          <p:nvPr userDrawn="1"/>
        </p:nvSpPr>
        <p:spPr>
          <a:xfrm>
            <a:off x="-1489231" y="3141698"/>
            <a:ext cx="1152428" cy="43098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900" dirty="0"/>
              <a:t>Foto kan også placeres længere til venstre på siden</a:t>
            </a:r>
          </a:p>
        </p:txBody>
      </p:sp>
    </p:spTree>
    <p:extLst>
      <p:ext uri="{BB962C8B-B14F-4D97-AF65-F5344CB8AC3E}">
        <p14:creationId xmlns:p14="http://schemas.microsoft.com/office/powerpoint/2010/main" val="20058365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med overskrift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2"/>
          <p:cNvSpPr>
            <a:spLocks noGrp="1"/>
          </p:cNvSpPr>
          <p:nvPr>
            <p:ph type="pic" idx="11" hasCustomPrompt="1"/>
          </p:nvPr>
        </p:nvSpPr>
        <p:spPr>
          <a:xfrm>
            <a:off x="720281" y="1800000"/>
            <a:ext cx="10083938" cy="4176000"/>
          </a:xfrm>
        </p:spPr>
        <p:txBody>
          <a:bodyPr/>
          <a:lstStyle>
            <a:lvl1pPr marL="0" indent="0" algn="ctr">
              <a:buNone/>
              <a:defRPr sz="2700" baseline="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r>
              <a:rPr lang="da-DK" dirty="0"/>
              <a:t>Klik på ikonet for at tilføje et billede</a:t>
            </a: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3" name="Titel 1"/>
          <p:cNvSpPr>
            <a:spLocks noGrp="1" noChangeAspect="1"/>
          </p:cNvSpPr>
          <p:nvPr>
            <p:ph type="title" hasCustomPrompt="1"/>
          </p:nvPr>
        </p:nvSpPr>
        <p:spPr>
          <a:xfrm>
            <a:off x="720281" y="828000"/>
            <a:ext cx="10083938" cy="900000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Skriv overskrift her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2" hasCustomPrompt="1"/>
          </p:nvPr>
        </p:nvSpPr>
        <p:spPr>
          <a:xfrm>
            <a:off x="720281" y="6048001"/>
            <a:ext cx="10083938" cy="360083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 baseline="0">
                <a:solidFill>
                  <a:schemeClr val="tx1"/>
                </a:solidFill>
              </a:defRPr>
            </a:lvl1pPr>
            <a:lvl2pPr marL="833946" indent="0">
              <a:buNone/>
              <a:defRPr sz="1900">
                <a:solidFill>
                  <a:schemeClr val="tx1"/>
                </a:solidFill>
              </a:defRPr>
            </a:lvl2pPr>
            <a:lvl3pPr marL="1549361" indent="0">
              <a:buNone/>
              <a:defRPr sz="1900">
                <a:solidFill>
                  <a:schemeClr val="tx1"/>
                </a:solidFill>
              </a:defRPr>
            </a:lvl3pPr>
            <a:lvl4pPr marL="2279592" indent="0">
              <a:buNone/>
              <a:defRPr sz="1900">
                <a:solidFill>
                  <a:schemeClr val="tx1"/>
                </a:solidFill>
              </a:defRPr>
            </a:lvl4pPr>
            <a:lvl5pPr marL="2874361" indent="0">
              <a:buNone/>
              <a:defRPr sz="1900"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Skriv tekst her</a:t>
            </a:r>
          </a:p>
        </p:txBody>
      </p:sp>
    </p:spTree>
    <p:extLst>
      <p:ext uri="{BB962C8B-B14F-4D97-AF65-F5344CB8AC3E}">
        <p14:creationId xmlns:p14="http://schemas.microsoft.com/office/powerpoint/2010/main" val="17131229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to på hele format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billede 2"/>
          <p:cNvSpPr>
            <a:spLocks noGrp="1"/>
          </p:cNvSpPr>
          <p:nvPr>
            <p:ph type="pic" idx="11" hasCustomPrompt="1"/>
          </p:nvPr>
        </p:nvSpPr>
        <p:spPr>
          <a:xfrm>
            <a:off x="1" y="0"/>
            <a:ext cx="12195175" cy="6859588"/>
          </a:xfrm>
        </p:spPr>
        <p:txBody>
          <a:bodyPr/>
          <a:lstStyle>
            <a:lvl1pPr marL="0" indent="0" algn="ctr">
              <a:buNone/>
              <a:defRPr sz="2700" baseline="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r>
              <a:rPr lang="da-DK" dirty="0"/>
              <a:t>Klik på ikonet for 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001212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 noChangeAspect="1"/>
          </p:cNvSpPr>
          <p:nvPr>
            <p:ph type="title" hasCustomPrompt="1"/>
          </p:nvPr>
        </p:nvSpPr>
        <p:spPr>
          <a:xfrm>
            <a:off x="720281" y="1188000"/>
            <a:ext cx="10083938" cy="900000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da-DK" dirty="0"/>
              <a:t>Skriv overskrift her</a:t>
            </a:r>
          </a:p>
        </p:txBody>
      </p:sp>
    </p:spTree>
    <p:extLst>
      <p:ext uri="{BB962C8B-B14F-4D97-AF65-F5344CB8AC3E}">
        <p14:creationId xmlns:p14="http://schemas.microsoft.com/office/powerpoint/2010/main" val="10234546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88513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højformat - overskrift og 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01758" y="1908000"/>
            <a:ext cx="6302461" cy="900000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da-DK" dirty="0"/>
              <a:t>Skriv overskrift her</a:t>
            </a:r>
          </a:p>
        </p:txBody>
      </p:sp>
      <p:sp>
        <p:nvSpPr>
          <p:cNvPr id="5" name="Pladsholder til indhold 2"/>
          <p:cNvSpPr>
            <a:spLocks noGrp="1"/>
          </p:cNvSpPr>
          <p:nvPr>
            <p:ph sz="half" idx="10" hasCustomPrompt="1"/>
          </p:nvPr>
        </p:nvSpPr>
        <p:spPr>
          <a:xfrm>
            <a:off x="4501758" y="2880000"/>
            <a:ext cx="3061195" cy="3312000"/>
          </a:xfrm>
        </p:spPr>
        <p:txBody>
          <a:bodyPr anchor="t" anchorCtr="0"/>
          <a:lstStyle>
            <a:lvl1pPr marL="0" indent="0">
              <a:buNone/>
              <a:defRPr sz="2600"/>
            </a:lvl1pPr>
            <a:lvl2pPr marL="444500" indent="-263525">
              <a:tabLst/>
              <a:defRPr sz="2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1"/>
            <a:r>
              <a:rPr lang="da-DK" altLang="da-DK" dirty="0"/>
              <a:t>første niveau</a:t>
            </a:r>
          </a:p>
        </p:txBody>
      </p:sp>
      <p:sp>
        <p:nvSpPr>
          <p:cNvPr id="6" name="Pladsholder til indhold 2"/>
          <p:cNvSpPr>
            <a:spLocks noGrp="1"/>
          </p:cNvSpPr>
          <p:nvPr>
            <p:ph sz="half" idx="11" hasCustomPrompt="1"/>
          </p:nvPr>
        </p:nvSpPr>
        <p:spPr>
          <a:xfrm>
            <a:off x="7743024" y="2880000"/>
            <a:ext cx="3061195" cy="3312000"/>
          </a:xfrm>
        </p:spPr>
        <p:txBody>
          <a:bodyPr anchor="t" anchorCtr="0"/>
          <a:lstStyle>
            <a:lvl1pPr marL="0" indent="0">
              <a:buNone/>
              <a:defRPr sz="2600"/>
            </a:lvl1pPr>
            <a:lvl2pPr marL="444500" indent="-263525">
              <a:defRPr sz="2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1"/>
            <a:r>
              <a:rPr lang="da-DK" altLang="da-DK" dirty="0"/>
              <a:t>første niveau</a:t>
            </a:r>
          </a:p>
        </p:txBody>
      </p:sp>
      <p:sp>
        <p:nvSpPr>
          <p:cNvPr id="7" name="Pladsholder til billede 2"/>
          <p:cNvSpPr>
            <a:spLocks noGrp="1" noChangeAspect="1"/>
          </p:cNvSpPr>
          <p:nvPr>
            <p:ph type="pic" idx="12" hasCustomPrompt="1"/>
          </p:nvPr>
        </p:nvSpPr>
        <p:spPr>
          <a:xfrm>
            <a:off x="0" y="1"/>
            <a:ext cx="4141617" cy="6859588"/>
          </a:xfrm>
        </p:spPr>
        <p:txBody>
          <a:bodyPr/>
          <a:lstStyle>
            <a:lvl1pPr marL="0" indent="0" algn="ctr">
              <a:buNone/>
              <a:defRPr sz="2000" baseline="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90177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_MIDT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>
            <a:spLocks noChangeAspect="1"/>
          </p:cNvSpPr>
          <p:nvPr/>
        </p:nvSpPr>
        <p:spPr>
          <a:xfrm>
            <a:off x="1" y="576000"/>
            <a:ext cx="12195175" cy="5940000"/>
          </a:xfrm>
          <a:prstGeom prst="rect">
            <a:avLst/>
          </a:prstGeom>
          <a:solidFill>
            <a:schemeClr val="tx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da-DK" sz="2400" dirty="0">
              <a:solidFill>
                <a:srgbClr val="3F3018"/>
              </a:solidFill>
            </a:endParaRPr>
          </a:p>
        </p:txBody>
      </p:sp>
      <p:sp>
        <p:nvSpPr>
          <p:cNvPr id="39024" name="Rectangle 112"/>
          <p:cNvSpPr>
            <a:spLocks noGrp="1" noChangeAspect="1" noChangeArrowheads="1"/>
          </p:cNvSpPr>
          <p:nvPr>
            <p:ph type="ctrTitle" sz="quarter" hasCustomPrompt="1"/>
          </p:nvPr>
        </p:nvSpPr>
        <p:spPr>
          <a:xfrm>
            <a:off x="1080422" y="3600000"/>
            <a:ext cx="9723797" cy="1440196"/>
          </a:xfr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 dirty="0"/>
              <a:t>Skriv titel her</a:t>
            </a:r>
          </a:p>
        </p:txBody>
      </p:sp>
      <p:sp>
        <p:nvSpPr>
          <p:cNvPr id="39025" name="Rectangle 113"/>
          <p:cNvSpPr>
            <a:spLocks noGrp="1" noChangeAspect="1" noChangeArrowheads="1"/>
          </p:cNvSpPr>
          <p:nvPr>
            <p:ph type="subTitle" sz="quarter" idx="1" hasCustomPrompt="1"/>
          </p:nvPr>
        </p:nvSpPr>
        <p:spPr>
          <a:xfrm>
            <a:off x="1080422" y="5112001"/>
            <a:ext cx="9723797" cy="719305"/>
          </a:xfrm>
        </p:spPr>
        <p:txBody>
          <a:bodyPr anchor="t"/>
          <a:lstStyle>
            <a:lvl1pPr marL="0" indent="0">
              <a:buFont typeface="Wingdings" pitchFamily="2" charset="2"/>
              <a:buNone/>
              <a:defRPr sz="2600"/>
            </a:lvl1pPr>
          </a:lstStyle>
          <a:p>
            <a:pPr lvl="0"/>
            <a:r>
              <a:rPr lang="da-DK" altLang="da-DK" noProof="0" dirty="0"/>
              <a:t>Skriv undertitel her</a:t>
            </a:r>
          </a:p>
        </p:txBody>
      </p:sp>
    </p:spTree>
    <p:extLst>
      <p:ext uri="{BB962C8B-B14F-4D97-AF65-F5344CB8AC3E}">
        <p14:creationId xmlns:p14="http://schemas.microsoft.com/office/powerpoint/2010/main" val="8866724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højformat - overskrift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01758" y="1908000"/>
            <a:ext cx="6302461" cy="900000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da-DK" dirty="0"/>
              <a:t>Skriv overskrift her</a:t>
            </a:r>
          </a:p>
        </p:txBody>
      </p:sp>
      <p:sp>
        <p:nvSpPr>
          <p:cNvPr id="5" name="Pladsholder til indhold 2"/>
          <p:cNvSpPr>
            <a:spLocks noGrp="1"/>
          </p:cNvSpPr>
          <p:nvPr>
            <p:ph sz="half" idx="10" hasCustomPrompt="1"/>
          </p:nvPr>
        </p:nvSpPr>
        <p:spPr>
          <a:xfrm>
            <a:off x="4501758" y="2880000"/>
            <a:ext cx="6302461" cy="3312000"/>
          </a:xfrm>
        </p:spPr>
        <p:txBody>
          <a:bodyPr anchor="t" anchorCtr="0"/>
          <a:lstStyle>
            <a:lvl1pPr marL="0" indent="0">
              <a:buNone/>
              <a:defRPr sz="2600"/>
            </a:lvl1pPr>
            <a:lvl2pPr marL="1079500" indent="-246063">
              <a:defRPr sz="2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1"/>
            <a:r>
              <a:rPr lang="da-DK" altLang="da-DK" dirty="0"/>
              <a:t>første niveau</a:t>
            </a:r>
          </a:p>
        </p:txBody>
      </p:sp>
      <p:sp>
        <p:nvSpPr>
          <p:cNvPr id="7" name="Pladsholder til billede 2"/>
          <p:cNvSpPr>
            <a:spLocks noGrp="1" noChangeAspect="1"/>
          </p:cNvSpPr>
          <p:nvPr>
            <p:ph type="pic" idx="12" hasCustomPrompt="1"/>
          </p:nvPr>
        </p:nvSpPr>
        <p:spPr>
          <a:xfrm>
            <a:off x="0" y="0"/>
            <a:ext cx="4141617" cy="6859588"/>
          </a:xfrm>
        </p:spPr>
        <p:txBody>
          <a:bodyPr/>
          <a:lstStyle>
            <a:lvl1pPr marL="0" indent="0" algn="ctr">
              <a:buNone/>
              <a:defRPr sz="2000" baseline="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188584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bredformat - overskrift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0281" y="1188000"/>
            <a:ext cx="10083938" cy="540000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da-DK" dirty="0"/>
              <a:t>Skriv overskrift her</a:t>
            </a:r>
          </a:p>
        </p:txBody>
      </p:sp>
      <p:sp>
        <p:nvSpPr>
          <p:cNvPr id="6" name="Pladsholder til indhold 2"/>
          <p:cNvSpPr>
            <a:spLocks noGrp="1"/>
          </p:cNvSpPr>
          <p:nvPr>
            <p:ph sz="half" idx="11" hasCustomPrompt="1"/>
          </p:nvPr>
        </p:nvSpPr>
        <p:spPr>
          <a:xfrm>
            <a:off x="7562953" y="1800000"/>
            <a:ext cx="3241266" cy="4392000"/>
          </a:xfrm>
        </p:spPr>
        <p:txBody>
          <a:bodyPr anchor="t" anchorCtr="0"/>
          <a:lstStyle>
            <a:lvl1pPr marL="0" indent="0">
              <a:buNone/>
              <a:defRPr sz="2600"/>
            </a:lvl1pPr>
            <a:lvl2pPr marL="444500" indent="-263525">
              <a:defRPr sz="2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1"/>
            <a:r>
              <a:rPr lang="da-DK" altLang="da-DK" dirty="0"/>
              <a:t>første niveau</a:t>
            </a:r>
          </a:p>
        </p:txBody>
      </p:sp>
      <p:sp>
        <p:nvSpPr>
          <p:cNvPr id="7" name="Pladsholder til billede 2"/>
          <p:cNvSpPr>
            <a:spLocks noGrp="1" noChangeAspect="1"/>
          </p:cNvSpPr>
          <p:nvPr>
            <p:ph type="pic" idx="12" hasCustomPrompt="1"/>
          </p:nvPr>
        </p:nvSpPr>
        <p:spPr>
          <a:xfrm>
            <a:off x="720281" y="1800000"/>
            <a:ext cx="6662602" cy="4392000"/>
          </a:xfrm>
        </p:spPr>
        <p:txBody>
          <a:bodyPr/>
          <a:lstStyle>
            <a:lvl1pPr marL="0" indent="0" algn="ctr">
              <a:buNone/>
              <a:defRPr sz="2700" baseline="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r>
              <a:rPr lang="da-DK" dirty="0"/>
              <a:t>Klik på ikonet for at tilføje et billede</a:t>
            </a:r>
            <a:br>
              <a:rPr lang="da-DK" dirty="0"/>
            </a:br>
            <a:br>
              <a:rPr lang="da-DK" dirty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245824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0281" y="1188000"/>
            <a:ext cx="10083938" cy="900000"/>
          </a:xfrm>
        </p:spPr>
        <p:txBody>
          <a:bodyPr anchor="t" anchorCtr="0"/>
          <a:lstStyle>
            <a:lvl1pPr>
              <a:defRPr baseline="0"/>
            </a:lvl1pPr>
          </a:lstStyle>
          <a:p>
            <a:r>
              <a:rPr lang="da-DK" dirty="0"/>
              <a:t>Skriv overskrift her</a:t>
            </a:r>
          </a:p>
        </p:txBody>
      </p:sp>
      <p:sp>
        <p:nvSpPr>
          <p:cNvPr id="3" name="Pladsholder til indhold 2"/>
          <p:cNvSpPr>
            <a:spLocks noGrp="1" noChangeAspect="1"/>
          </p:cNvSpPr>
          <p:nvPr>
            <p:ph sz="half" idx="1" hasCustomPrompt="1"/>
          </p:nvPr>
        </p:nvSpPr>
        <p:spPr>
          <a:xfrm>
            <a:off x="720281" y="2159502"/>
            <a:ext cx="4861898" cy="4032000"/>
          </a:xfrm>
        </p:spPr>
        <p:txBody>
          <a:bodyPr anchor="t" anchorCtr="0"/>
          <a:lstStyle>
            <a:lvl1pPr>
              <a:defRPr sz="3200"/>
            </a:lvl1pPr>
            <a:lvl2pPr marL="715963" indent="-271463">
              <a:defRPr sz="2600"/>
            </a:lvl2pPr>
            <a:lvl3pPr marL="985838" indent="-269875">
              <a:defRPr sz="2600"/>
            </a:lvl3pPr>
            <a:lvl4pPr marL="1343025" indent="-269875">
              <a:defRPr sz="2200"/>
            </a:lvl4pPr>
            <a:lvl5pPr marL="1701800" indent="-269875">
              <a:defRPr sz="18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1"/>
            <a:r>
              <a:rPr lang="da-DK" altLang="da-DK" dirty="0"/>
              <a:t>første niveau</a:t>
            </a:r>
          </a:p>
        </p:txBody>
      </p:sp>
      <p:sp>
        <p:nvSpPr>
          <p:cNvPr id="6" name="Pladsholder til indhold 2"/>
          <p:cNvSpPr>
            <a:spLocks noGrp="1" noChangeAspect="1"/>
          </p:cNvSpPr>
          <p:nvPr>
            <p:ph sz="half" idx="10" hasCustomPrompt="1"/>
          </p:nvPr>
        </p:nvSpPr>
        <p:spPr>
          <a:xfrm>
            <a:off x="5942321" y="2160000"/>
            <a:ext cx="4861898" cy="4032000"/>
          </a:xfrm>
        </p:spPr>
        <p:txBody>
          <a:bodyPr anchor="t" anchorCtr="0"/>
          <a:lstStyle>
            <a:lvl1pPr>
              <a:defRPr sz="3200"/>
            </a:lvl1pPr>
            <a:lvl2pPr marL="357188" indent="-357188">
              <a:defRPr sz="2600"/>
            </a:lvl2pPr>
            <a:lvl3pPr marL="715963" indent="-271463">
              <a:defRPr sz="2600"/>
            </a:lvl3pPr>
            <a:lvl4pPr marL="1343025" indent="-269875">
              <a:defRPr sz="2200"/>
            </a:lvl4pPr>
            <a:lvl5pPr marL="1701800" indent="-269875">
              <a:defRPr sz="18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2"/>
            <a:r>
              <a:rPr lang="da-DK" altLang="da-DK" dirty="0"/>
              <a:t>første niveau</a:t>
            </a:r>
          </a:p>
        </p:txBody>
      </p:sp>
    </p:spTree>
    <p:extLst>
      <p:ext uri="{BB962C8B-B14F-4D97-AF65-F5344CB8AC3E}">
        <p14:creationId xmlns:p14="http://schemas.microsoft.com/office/powerpoint/2010/main" val="12856958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verskrift og tre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0281" y="1188000"/>
            <a:ext cx="10083938" cy="900000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da-DK" dirty="0"/>
              <a:t>Skriv overskrift her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 hasCustomPrompt="1"/>
          </p:nvPr>
        </p:nvSpPr>
        <p:spPr>
          <a:xfrm>
            <a:off x="720281" y="2159502"/>
            <a:ext cx="3241266" cy="4032000"/>
          </a:xfrm>
        </p:spPr>
        <p:txBody>
          <a:bodyPr anchor="t" anchorCtr="0"/>
          <a:lstStyle>
            <a:lvl1pPr marL="0" indent="0">
              <a:buNone/>
              <a:defRPr sz="2600"/>
            </a:lvl1pPr>
            <a:lvl2pPr marL="444500" indent="-263525">
              <a:defRPr sz="2200"/>
            </a:lvl2pPr>
            <a:lvl3pPr marL="1549361" indent="0">
              <a:buNone/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1"/>
            <a:r>
              <a:rPr lang="da-DK" altLang="da-DK" dirty="0"/>
              <a:t>første niveau</a:t>
            </a:r>
          </a:p>
        </p:txBody>
      </p:sp>
      <p:sp>
        <p:nvSpPr>
          <p:cNvPr id="5" name="Pladsholder til indhold 2"/>
          <p:cNvSpPr>
            <a:spLocks noGrp="1"/>
          </p:cNvSpPr>
          <p:nvPr>
            <p:ph sz="half" idx="10" hasCustomPrompt="1"/>
          </p:nvPr>
        </p:nvSpPr>
        <p:spPr>
          <a:xfrm>
            <a:off x="4141617" y="2160000"/>
            <a:ext cx="3241266" cy="4032000"/>
          </a:xfrm>
        </p:spPr>
        <p:txBody>
          <a:bodyPr anchor="t" anchorCtr="0"/>
          <a:lstStyle>
            <a:lvl1pPr marL="0" indent="0">
              <a:buNone/>
              <a:defRPr sz="2600"/>
            </a:lvl1pPr>
            <a:lvl2pPr marL="444500" indent="-263525">
              <a:defRPr sz="2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1"/>
            <a:r>
              <a:rPr lang="da-DK" altLang="da-DK" dirty="0"/>
              <a:t>første niveau</a:t>
            </a:r>
          </a:p>
        </p:txBody>
      </p:sp>
      <p:sp>
        <p:nvSpPr>
          <p:cNvPr id="6" name="Pladsholder til indhold 2"/>
          <p:cNvSpPr>
            <a:spLocks noGrp="1"/>
          </p:cNvSpPr>
          <p:nvPr>
            <p:ph sz="half" idx="11" hasCustomPrompt="1"/>
          </p:nvPr>
        </p:nvSpPr>
        <p:spPr>
          <a:xfrm>
            <a:off x="7562953" y="2160000"/>
            <a:ext cx="3241266" cy="4032000"/>
          </a:xfrm>
        </p:spPr>
        <p:txBody>
          <a:bodyPr anchor="t" anchorCtr="0"/>
          <a:lstStyle>
            <a:lvl1pPr marL="0" indent="0">
              <a:buNone/>
              <a:defRPr sz="2600"/>
            </a:lvl1pPr>
            <a:lvl2pPr marL="444500" indent="-263525">
              <a:defRPr sz="2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1"/>
            <a:r>
              <a:rPr lang="da-DK" altLang="da-DK" dirty="0"/>
              <a:t>første niveau</a:t>
            </a:r>
          </a:p>
        </p:txBody>
      </p:sp>
    </p:spTree>
    <p:extLst>
      <p:ext uri="{BB962C8B-B14F-4D97-AF65-F5344CB8AC3E}">
        <p14:creationId xmlns:p14="http://schemas.microsoft.com/office/powerpoint/2010/main" val="41668018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tre bille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0281" y="1188000"/>
            <a:ext cx="10083938" cy="900000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da-DK" dirty="0"/>
              <a:t>Skriv overskrift her</a:t>
            </a:r>
          </a:p>
        </p:txBody>
      </p:sp>
      <p:sp>
        <p:nvSpPr>
          <p:cNvPr id="9" name="Pladsholder til billede 8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720281" y="2160000"/>
            <a:ext cx="3241266" cy="4032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10" name="Pladsholder til billede 8"/>
          <p:cNvSpPr>
            <a:spLocks noGrp="1" noChangeAspect="1"/>
          </p:cNvSpPr>
          <p:nvPr>
            <p:ph type="pic" sz="quarter" idx="11" hasCustomPrompt="1"/>
          </p:nvPr>
        </p:nvSpPr>
        <p:spPr>
          <a:xfrm>
            <a:off x="4141617" y="2160000"/>
            <a:ext cx="3241266" cy="4032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11" name="Pladsholder til billede 8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7562953" y="2160000"/>
            <a:ext cx="3241266" cy="4032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751757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leder - høj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billede 8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720281" y="576000"/>
            <a:ext cx="3241266" cy="5940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6" name="Pladsholder til billede 8"/>
          <p:cNvSpPr>
            <a:spLocks noGrp="1" noChangeAspect="1"/>
          </p:cNvSpPr>
          <p:nvPr>
            <p:ph type="pic" sz="quarter" idx="11" hasCustomPrompt="1"/>
          </p:nvPr>
        </p:nvSpPr>
        <p:spPr>
          <a:xfrm>
            <a:off x="4141617" y="576000"/>
            <a:ext cx="3241266" cy="5940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7" name="Pladsholder til billede 8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7562953" y="576000"/>
            <a:ext cx="3241266" cy="5940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305593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m bille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billede 8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720281" y="576000"/>
            <a:ext cx="3241266" cy="2880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7" name="Pladsholder til billede 8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7562953" y="576000"/>
            <a:ext cx="3241266" cy="5940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5" name="Pladsholder til billede 8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720281" y="3636000"/>
            <a:ext cx="3241266" cy="2880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11" name="Pladsholder til billede 8"/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4141617" y="576000"/>
            <a:ext cx="3241266" cy="2880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12" name="Pladsholder til billede 8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4141617" y="3636000"/>
            <a:ext cx="3241266" cy="2880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7072521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ks bille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billede 8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720281" y="576000"/>
            <a:ext cx="3241266" cy="2880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5" name="Pladsholder til billede 8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720281" y="3636000"/>
            <a:ext cx="3241266" cy="2880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11" name="Pladsholder til billede 8"/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4141617" y="576000"/>
            <a:ext cx="3241266" cy="2880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12" name="Pladsholder til billede 8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4141617" y="3636000"/>
            <a:ext cx="3241266" cy="2880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8" name="Pladsholder til billede 8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7562953" y="576000"/>
            <a:ext cx="3241266" cy="2880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10" name="Pladsholder til billede 8"/>
          <p:cNvSpPr>
            <a:spLocks noGrp="1" noChangeAspect="1"/>
          </p:cNvSpPr>
          <p:nvPr>
            <p:ph type="pic" sz="quarter" idx="17" hasCustomPrompt="1"/>
          </p:nvPr>
        </p:nvSpPr>
        <p:spPr>
          <a:xfrm>
            <a:off x="7562953" y="3636000"/>
            <a:ext cx="3241266" cy="2880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332797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deo link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billede 2"/>
          <p:cNvSpPr>
            <a:spLocks noGrp="1" noChangeAspect="1"/>
          </p:cNvSpPr>
          <p:nvPr>
            <p:ph type="pic" idx="11" hasCustomPrompt="1"/>
          </p:nvPr>
        </p:nvSpPr>
        <p:spPr>
          <a:xfrm>
            <a:off x="720001" y="828000"/>
            <a:ext cx="9216267" cy="5184000"/>
          </a:xfrm>
        </p:spPr>
        <p:txBody>
          <a:bodyPr/>
          <a:lstStyle>
            <a:lvl1pPr marL="0" indent="0" algn="ctr">
              <a:buNone/>
              <a:defRPr sz="2700" baseline="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r>
              <a:rPr lang="da-DK" dirty="0"/>
              <a:t>Klik på ikonet for at tilføje et billede af video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3" name="Pladsholder til tekst 3"/>
          <p:cNvSpPr>
            <a:spLocks noGrp="1"/>
          </p:cNvSpPr>
          <p:nvPr>
            <p:ph type="body" sz="quarter" idx="12" hasCustomPrompt="1"/>
          </p:nvPr>
        </p:nvSpPr>
        <p:spPr>
          <a:xfrm>
            <a:off x="720281" y="6048000"/>
            <a:ext cx="11281962" cy="360083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 u="sng" baseline="0">
                <a:solidFill>
                  <a:schemeClr val="tx2"/>
                </a:solidFill>
              </a:defRPr>
            </a:lvl1pPr>
            <a:lvl2pPr marL="833946" indent="0">
              <a:buNone/>
              <a:defRPr sz="1900">
                <a:solidFill>
                  <a:schemeClr val="tx1"/>
                </a:solidFill>
              </a:defRPr>
            </a:lvl2pPr>
            <a:lvl3pPr marL="1549361" indent="0">
              <a:buNone/>
              <a:defRPr sz="1900">
                <a:solidFill>
                  <a:schemeClr val="tx1"/>
                </a:solidFill>
              </a:defRPr>
            </a:lvl3pPr>
            <a:lvl4pPr marL="2279592" indent="0">
              <a:buNone/>
              <a:defRPr sz="1900">
                <a:solidFill>
                  <a:schemeClr val="tx1"/>
                </a:solidFill>
              </a:defRPr>
            </a:lvl4pPr>
            <a:lvl5pPr marL="2874361" indent="0">
              <a:buNone/>
              <a:defRPr sz="1900"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Skriv link til video</a:t>
            </a:r>
          </a:p>
        </p:txBody>
      </p:sp>
      <p:grpSp>
        <p:nvGrpSpPr>
          <p:cNvPr id="5" name="Gruppe 4"/>
          <p:cNvGrpSpPr/>
          <p:nvPr userDrawn="1"/>
        </p:nvGrpSpPr>
        <p:grpSpPr>
          <a:xfrm>
            <a:off x="4244" y="7102202"/>
            <a:ext cx="711752" cy="452933"/>
            <a:chOff x="3001243" y="189434"/>
            <a:chExt cx="792088" cy="504056"/>
          </a:xfrm>
        </p:grpSpPr>
        <p:sp>
          <p:nvSpPr>
            <p:cNvPr id="7" name="Rektangel 6"/>
            <p:cNvSpPr/>
            <p:nvPr/>
          </p:nvSpPr>
          <p:spPr>
            <a:xfrm>
              <a:off x="3001243" y="189434"/>
              <a:ext cx="792088" cy="504056"/>
            </a:xfrm>
            <a:prstGeom prst="rect">
              <a:avLst/>
            </a:prstGeom>
            <a:solidFill>
              <a:schemeClr val="tx2"/>
            </a:solidFill>
            <a:ln w="3175" cap="sq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>
                <a:solidFill>
                  <a:srgbClr val="3F3018"/>
                </a:solidFill>
              </a:endParaRPr>
            </a:p>
          </p:txBody>
        </p:sp>
        <p:sp>
          <p:nvSpPr>
            <p:cNvPr id="8" name="Ligebenet trekant 7"/>
            <p:cNvSpPr/>
            <p:nvPr/>
          </p:nvSpPr>
          <p:spPr>
            <a:xfrm rot="5400000">
              <a:off x="3291757" y="314829"/>
              <a:ext cx="252029" cy="217266"/>
            </a:xfrm>
            <a:prstGeom prst="triangle">
              <a:avLst/>
            </a:prstGeom>
            <a:solidFill>
              <a:schemeClr val="bg1"/>
            </a:solidFill>
            <a:ln w="3175" cap="sq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>
                <a:solidFill>
                  <a:srgbClr val="3F3018"/>
                </a:solidFill>
              </a:endParaRPr>
            </a:p>
          </p:txBody>
        </p:sp>
      </p:grpSp>
      <p:sp>
        <p:nvSpPr>
          <p:cNvPr id="2" name="Tekstfelt 1"/>
          <p:cNvSpPr txBox="1"/>
          <p:nvPr userDrawn="1"/>
        </p:nvSpPr>
        <p:spPr>
          <a:xfrm>
            <a:off x="868340" y="7102202"/>
            <a:ext cx="1872208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00" dirty="0">
                <a:solidFill>
                  <a:schemeClr val="tx2"/>
                </a:solidFill>
              </a:rPr>
              <a:t>Hvis du ønsker et (større) videoikon</a:t>
            </a:r>
            <a:r>
              <a:rPr lang="da-DK" sz="1000" baseline="0" dirty="0">
                <a:solidFill>
                  <a:schemeClr val="tx2"/>
                </a:solidFill>
              </a:rPr>
              <a:t> på billedet kan du kopiere fra hjælpefil.</a:t>
            </a:r>
            <a:endParaRPr lang="da-DK" sz="1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437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_LYSGRØ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>
            <a:spLocks noChangeAspect="1"/>
          </p:cNvSpPr>
          <p:nvPr/>
        </p:nvSpPr>
        <p:spPr>
          <a:xfrm>
            <a:off x="1" y="576000"/>
            <a:ext cx="12195175" cy="5940000"/>
          </a:xfrm>
          <a:prstGeom prst="rect">
            <a:avLst/>
          </a:prstGeom>
          <a:solidFill>
            <a:schemeClr val="accent1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da-DK" sz="2400" dirty="0">
              <a:solidFill>
                <a:srgbClr val="3F3018"/>
              </a:solidFill>
            </a:endParaRPr>
          </a:p>
        </p:txBody>
      </p:sp>
      <p:sp>
        <p:nvSpPr>
          <p:cNvPr id="39024" name="Rectangle 112"/>
          <p:cNvSpPr>
            <a:spLocks noGrp="1" noChangeAspect="1" noChangeArrowheads="1"/>
          </p:cNvSpPr>
          <p:nvPr>
            <p:ph type="ctrTitle" sz="quarter" hasCustomPrompt="1"/>
          </p:nvPr>
        </p:nvSpPr>
        <p:spPr>
          <a:xfrm>
            <a:off x="1080422" y="3600000"/>
            <a:ext cx="9723797" cy="1440196"/>
          </a:xfr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 dirty="0"/>
              <a:t>Skriv titel her</a:t>
            </a:r>
          </a:p>
        </p:txBody>
      </p:sp>
      <p:sp>
        <p:nvSpPr>
          <p:cNvPr id="39025" name="Rectangle 113"/>
          <p:cNvSpPr>
            <a:spLocks noGrp="1" noChangeAspect="1" noChangeArrowheads="1"/>
          </p:cNvSpPr>
          <p:nvPr>
            <p:ph type="subTitle" sz="quarter" idx="1" hasCustomPrompt="1"/>
          </p:nvPr>
        </p:nvSpPr>
        <p:spPr>
          <a:xfrm>
            <a:off x="1080422" y="5112001"/>
            <a:ext cx="9723797" cy="719305"/>
          </a:xfrm>
        </p:spPr>
        <p:txBody>
          <a:bodyPr anchor="t"/>
          <a:lstStyle>
            <a:lvl1pPr marL="0" indent="0">
              <a:buFont typeface="Wingdings" pitchFamily="2" charset="2"/>
              <a:buNone/>
              <a:defRPr sz="2600"/>
            </a:lvl1pPr>
          </a:lstStyle>
          <a:p>
            <a:pPr lvl="0"/>
            <a:r>
              <a:rPr lang="da-DK" altLang="da-DK" noProof="0" dirty="0"/>
              <a:t>Skriv undertitel her</a:t>
            </a:r>
          </a:p>
        </p:txBody>
      </p:sp>
    </p:spTree>
    <p:extLst>
      <p:ext uri="{BB962C8B-B14F-4D97-AF65-F5344CB8AC3E}">
        <p14:creationId xmlns:p14="http://schemas.microsoft.com/office/powerpoint/2010/main" val="1092917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_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>
            <a:spLocks noChangeAspect="1"/>
          </p:cNvSpPr>
          <p:nvPr/>
        </p:nvSpPr>
        <p:spPr>
          <a:xfrm>
            <a:off x="1" y="576000"/>
            <a:ext cx="12195175" cy="5940000"/>
          </a:xfrm>
          <a:prstGeom prst="rect">
            <a:avLst/>
          </a:prstGeom>
          <a:solidFill>
            <a:schemeClr val="accent3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da-DK" sz="2400" dirty="0">
              <a:solidFill>
                <a:srgbClr val="3F3018"/>
              </a:solidFill>
            </a:endParaRPr>
          </a:p>
        </p:txBody>
      </p:sp>
      <p:sp>
        <p:nvSpPr>
          <p:cNvPr id="39024" name="Rectangle 112"/>
          <p:cNvSpPr>
            <a:spLocks noGrp="1" noChangeAspect="1" noChangeArrowheads="1"/>
          </p:cNvSpPr>
          <p:nvPr>
            <p:ph type="ctrTitle" sz="quarter" hasCustomPrompt="1"/>
          </p:nvPr>
        </p:nvSpPr>
        <p:spPr>
          <a:xfrm>
            <a:off x="1080422" y="3600000"/>
            <a:ext cx="9723797" cy="1440196"/>
          </a:xfr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 dirty="0"/>
              <a:t>Skriv titel her</a:t>
            </a:r>
          </a:p>
        </p:txBody>
      </p:sp>
      <p:sp>
        <p:nvSpPr>
          <p:cNvPr id="39025" name="Rectangle 113"/>
          <p:cNvSpPr>
            <a:spLocks noGrp="1" noChangeAspect="1" noChangeArrowheads="1"/>
          </p:cNvSpPr>
          <p:nvPr>
            <p:ph type="subTitle" sz="quarter" idx="1" hasCustomPrompt="1"/>
          </p:nvPr>
        </p:nvSpPr>
        <p:spPr>
          <a:xfrm>
            <a:off x="1080422" y="5112001"/>
            <a:ext cx="9723797" cy="719305"/>
          </a:xfrm>
        </p:spPr>
        <p:txBody>
          <a:bodyPr anchor="t"/>
          <a:lstStyle>
            <a:lvl1pPr marL="0" indent="0">
              <a:buFont typeface="Wingdings" pitchFamily="2" charset="2"/>
              <a:buNone/>
              <a:defRPr sz="2600"/>
            </a:lvl1pPr>
          </a:lstStyle>
          <a:p>
            <a:pPr lvl="0"/>
            <a:r>
              <a:rPr lang="da-DK" altLang="da-DK" noProof="0" dirty="0"/>
              <a:t>Skriv undertitel her</a:t>
            </a:r>
          </a:p>
        </p:txBody>
      </p:sp>
    </p:spTree>
    <p:extLst>
      <p:ext uri="{BB962C8B-B14F-4D97-AF65-F5344CB8AC3E}">
        <p14:creationId xmlns:p14="http://schemas.microsoft.com/office/powerpoint/2010/main" val="1729124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_PETR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>
            <a:spLocks noChangeAspect="1"/>
          </p:cNvSpPr>
          <p:nvPr/>
        </p:nvSpPr>
        <p:spPr>
          <a:xfrm>
            <a:off x="1" y="576000"/>
            <a:ext cx="12195175" cy="5940000"/>
          </a:xfrm>
          <a:prstGeom prst="rect">
            <a:avLst/>
          </a:prstGeom>
          <a:solidFill>
            <a:schemeClr val="accent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da-DK" sz="2400" dirty="0">
              <a:solidFill>
                <a:srgbClr val="3F3018"/>
              </a:solidFill>
            </a:endParaRPr>
          </a:p>
        </p:txBody>
      </p:sp>
      <p:sp>
        <p:nvSpPr>
          <p:cNvPr id="39024" name="Rectangle 112"/>
          <p:cNvSpPr>
            <a:spLocks noGrp="1" noChangeAspect="1" noChangeArrowheads="1"/>
          </p:cNvSpPr>
          <p:nvPr>
            <p:ph type="ctrTitle" sz="quarter" hasCustomPrompt="1"/>
          </p:nvPr>
        </p:nvSpPr>
        <p:spPr>
          <a:xfrm>
            <a:off x="1080422" y="3600000"/>
            <a:ext cx="9723797" cy="1440196"/>
          </a:xfr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 dirty="0"/>
              <a:t>Skriv titel her</a:t>
            </a:r>
          </a:p>
        </p:txBody>
      </p:sp>
      <p:sp>
        <p:nvSpPr>
          <p:cNvPr id="39025" name="Rectangle 113"/>
          <p:cNvSpPr>
            <a:spLocks noGrp="1" noChangeAspect="1" noChangeArrowheads="1"/>
          </p:cNvSpPr>
          <p:nvPr>
            <p:ph type="subTitle" sz="quarter" idx="1" hasCustomPrompt="1"/>
          </p:nvPr>
        </p:nvSpPr>
        <p:spPr>
          <a:xfrm>
            <a:off x="1080422" y="5112001"/>
            <a:ext cx="9723797" cy="719305"/>
          </a:xfrm>
        </p:spPr>
        <p:txBody>
          <a:bodyPr anchor="t"/>
          <a:lstStyle>
            <a:lvl1pPr marL="0" indent="0">
              <a:buFont typeface="Wingdings" pitchFamily="2" charset="2"/>
              <a:buNone/>
              <a:defRPr sz="2600"/>
            </a:lvl1pPr>
          </a:lstStyle>
          <a:p>
            <a:pPr lvl="0"/>
            <a:r>
              <a:rPr lang="da-DK" altLang="da-DK" noProof="0" dirty="0"/>
              <a:t>Skriv undertitel her</a:t>
            </a:r>
          </a:p>
        </p:txBody>
      </p:sp>
    </p:spTree>
    <p:extLst>
      <p:ext uri="{BB962C8B-B14F-4D97-AF65-F5344CB8AC3E}">
        <p14:creationId xmlns:p14="http://schemas.microsoft.com/office/powerpoint/2010/main" val="2085756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_H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20187" y="1188000"/>
            <a:ext cx="10082625" cy="9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lvl="0"/>
            <a:r>
              <a:rPr lang="da-DK" altLang="da-DK" dirty="0"/>
              <a:t>Skriv overskrift her</a:t>
            </a:r>
          </a:p>
        </p:txBody>
      </p:sp>
      <p:sp>
        <p:nvSpPr>
          <p:cNvPr id="5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720187" y="2159502"/>
            <a:ext cx="10082625" cy="4032000"/>
          </a:xfrm>
        </p:spPr>
        <p:txBody>
          <a:bodyPr/>
          <a:lstStyle>
            <a:lvl1pPr marL="457200" indent="-457200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1pPr>
            <a:lvl2pPr marL="1198003" indent="-364058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2pPr>
            <a:lvl3pPr marL="1790655" indent="-241294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3pPr>
            <a:lvl4pPr marL="2523004" indent="-243411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4pPr>
            <a:lvl5pPr marL="3160111" indent="-285750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1"/>
            <a:r>
              <a:rPr lang="da-DK" altLang="da-DK" dirty="0"/>
              <a:t>første niveau</a:t>
            </a:r>
          </a:p>
          <a:p>
            <a:pPr lvl="2"/>
            <a:r>
              <a:rPr lang="da-DK" altLang="da-DK" dirty="0"/>
              <a:t>andet niveau</a:t>
            </a:r>
          </a:p>
          <a:p>
            <a:pPr lvl="3"/>
            <a:r>
              <a:rPr lang="da-DK" altLang="da-DK" dirty="0"/>
              <a:t>tredje niveau</a:t>
            </a:r>
          </a:p>
          <a:p>
            <a:pPr lvl="4"/>
            <a:r>
              <a:rPr lang="da-DK" altLang="da-DK" dirty="0"/>
              <a:t>fjerde niveau</a:t>
            </a:r>
          </a:p>
        </p:txBody>
      </p:sp>
    </p:spTree>
    <p:extLst>
      <p:ext uri="{BB962C8B-B14F-4D97-AF65-F5344CB8AC3E}">
        <p14:creationId xmlns:p14="http://schemas.microsoft.com/office/powerpoint/2010/main" val="2430491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_MIDT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 userDrawn="1"/>
        </p:nvSpPr>
        <p:spPr>
          <a:xfrm>
            <a:off x="1" y="576000"/>
            <a:ext cx="12195175" cy="5940000"/>
          </a:xfrm>
          <a:prstGeom prst="rect">
            <a:avLst/>
          </a:prstGeom>
          <a:solidFill>
            <a:schemeClr val="bg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da-DK" sz="2400" dirty="0">
              <a:solidFill>
                <a:srgbClr val="3F3018"/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457200" indent="-457200">
              <a:buClr>
                <a:schemeClr val="accent6"/>
              </a:buClr>
              <a:buFont typeface="Wingdings" panose="05000000000000000000" pitchFamily="2" charset="2"/>
              <a:buChar char="§"/>
              <a:defRPr/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1"/>
            <a:r>
              <a:rPr lang="da-DK" altLang="da-DK" dirty="0"/>
              <a:t>første niveau</a:t>
            </a:r>
          </a:p>
          <a:p>
            <a:pPr lvl="2"/>
            <a:r>
              <a:rPr lang="da-DK" altLang="da-DK" dirty="0"/>
              <a:t>andet niveau</a:t>
            </a:r>
          </a:p>
          <a:p>
            <a:pPr lvl="3"/>
            <a:r>
              <a:rPr lang="da-DK" altLang="da-DK" dirty="0"/>
              <a:t>tredje niveau</a:t>
            </a:r>
          </a:p>
          <a:p>
            <a:pPr lvl="4"/>
            <a:r>
              <a:rPr lang="da-DK" altLang="da-DK" dirty="0"/>
              <a:t>fjerde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20187" y="1188000"/>
            <a:ext cx="10082625" cy="9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pPr lvl="0"/>
            <a:r>
              <a:rPr lang="da-DK" altLang="da-DK" dirty="0"/>
              <a:t>Skriv overskrift her</a:t>
            </a:r>
          </a:p>
        </p:txBody>
      </p:sp>
    </p:spTree>
    <p:extLst>
      <p:ext uri="{BB962C8B-B14F-4D97-AF65-F5344CB8AC3E}">
        <p14:creationId xmlns:p14="http://schemas.microsoft.com/office/powerpoint/2010/main" val="874690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_MIDT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 userDrawn="1"/>
        </p:nvSpPr>
        <p:spPr>
          <a:xfrm>
            <a:off x="1" y="576000"/>
            <a:ext cx="12195175" cy="5940000"/>
          </a:xfrm>
          <a:prstGeom prst="rect">
            <a:avLst/>
          </a:prstGeom>
          <a:solidFill>
            <a:schemeClr val="tx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da-DK" sz="2400" dirty="0">
              <a:solidFill>
                <a:srgbClr val="3F3018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20187" y="1188000"/>
            <a:ext cx="10082625" cy="9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dirty="0"/>
              <a:t>Skriv overskrift her</a:t>
            </a:r>
          </a:p>
        </p:txBody>
      </p:sp>
      <p:sp>
        <p:nvSpPr>
          <p:cNvPr id="6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720187" y="2159502"/>
            <a:ext cx="10082625" cy="4032000"/>
          </a:xfrm>
        </p:spPr>
        <p:txBody>
          <a:bodyPr/>
          <a:lstStyle>
            <a:lvl1pPr marL="457200" indent="-457200">
              <a:buClr>
                <a:schemeClr val="bg1"/>
              </a:buClr>
              <a:buFont typeface="Wingdings" panose="05000000000000000000" pitchFamily="2" charset="2"/>
              <a:buChar char="§"/>
              <a:defRPr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2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2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2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1"/>
            <a:r>
              <a:rPr lang="da-DK" altLang="da-DK" dirty="0"/>
              <a:t>første niveau</a:t>
            </a:r>
          </a:p>
          <a:p>
            <a:pPr lvl="2"/>
            <a:r>
              <a:rPr lang="da-DK" altLang="da-DK" dirty="0"/>
              <a:t>andet niveau</a:t>
            </a:r>
          </a:p>
          <a:p>
            <a:pPr lvl="3"/>
            <a:r>
              <a:rPr lang="da-DK" altLang="da-DK" dirty="0"/>
              <a:t>tredje niveau</a:t>
            </a:r>
          </a:p>
          <a:p>
            <a:pPr lvl="4"/>
            <a:r>
              <a:rPr lang="da-DK" altLang="da-DK" dirty="0"/>
              <a:t>fjerde niveau</a:t>
            </a:r>
          </a:p>
        </p:txBody>
      </p:sp>
    </p:spTree>
    <p:extLst>
      <p:ext uri="{BB962C8B-B14F-4D97-AF65-F5344CB8AC3E}">
        <p14:creationId xmlns:p14="http://schemas.microsoft.com/office/powerpoint/2010/main" val="3164536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_LYSGRØ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 userDrawn="1"/>
        </p:nvSpPr>
        <p:spPr>
          <a:xfrm>
            <a:off x="1" y="576000"/>
            <a:ext cx="12195175" cy="5940000"/>
          </a:xfrm>
          <a:prstGeom prst="rect">
            <a:avLst/>
          </a:prstGeom>
          <a:solidFill>
            <a:schemeClr val="accent1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da-DK" sz="2400" dirty="0">
              <a:solidFill>
                <a:srgbClr val="3F3018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20187" y="1188000"/>
            <a:ext cx="10082625" cy="9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lvl="0"/>
            <a:r>
              <a:rPr lang="da-DK" altLang="da-DK" dirty="0"/>
              <a:t>Skriv overskrift her</a:t>
            </a:r>
          </a:p>
        </p:txBody>
      </p:sp>
      <p:sp>
        <p:nvSpPr>
          <p:cNvPr id="6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720187" y="2159502"/>
            <a:ext cx="10082625" cy="4032000"/>
          </a:xfrm>
        </p:spPr>
        <p:txBody>
          <a:bodyPr/>
          <a:lstStyle>
            <a:lvl1pPr marL="0" indent="0">
              <a:buClr>
                <a:schemeClr val="bg1"/>
              </a:buClr>
              <a:buFont typeface="Wingdings" panose="05000000000000000000" pitchFamily="2" charset="2"/>
              <a:buNone/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1"/>
            <a:r>
              <a:rPr lang="da-DK" altLang="da-DK" dirty="0"/>
              <a:t>første niveau</a:t>
            </a:r>
          </a:p>
          <a:p>
            <a:pPr lvl="2"/>
            <a:r>
              <a:rPr lang="da-DK" altLang="da-DK" dirty="0"/>
              <a:t>andet niveau</a:t>
            </a:r>
          </a:p>
          <a:p>
            <a:pPr lvl="3"/>
            <a:r>
              <a:rPr lang="da-DK" altLang="da-DK" dirty="0"/>
              <a:t>tredje niveau</a:t>
            </a:r>
          </a:p>
          <a:p>
            <a:pPr lvl="4"/>
            <a:r>
              <a:rPr lang="da-DK" altLang="da-DK" dirty="0"/>
              <a:t>fjerde niveau</a:t>
            </a:r>
          </a:p>
        </p:txBody>
      </p:sp>
    </p:spTree>
    <p:extLst>
      <p:ext uri="{BB962C8B-B14F-4D97-AF65-F5344CB8AC3E}">
        <p14:creationId xmlns:p14="http://schemas.microsoft.com/office/powerpoint/2010/main" val="3034385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720187" y="1188000"/>
            <a:ext cx="10082625" cy="9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dirty="0"/>
              <a:t>Skriv overskrift her</a:t>
            </a:r>
          </a:p>
        </p:txBody>
      </p:sp>
      <p:sp>
        <p:nvSpPr>
          <p:cNvPr id="37893" name="Rectangle 5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720187" y="2159502"/>
            <a:ext cx="10082625" cy="403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dirty="0"/>
              <a:t>Skriv tekst</a:t>
            </a:r>
          </a:p>
          <a:p>
            <a:pPr lvl="1"/>
            <a:r>
              <a:rPr lang="da-DK" altLang="da-DK" dirty="0"/>
              <a:t>skriv tekst i </a:t>
            </a:r>
            <a:r>
              <a:rPr lang="da-DK" altLang="da-DK" dirty="0" err="1"/>
              <a:t>bullit</a:t>
            </a:r>
            <a:r>
              <a:rPr lang="da-DK" altLang="da-DK" dirty="0"/>
              <a:t>-form</a:t>
            </a:r>
          </a:p>
          <a:p>
            <a:pPr lvl="2"/>
            <a:r>
              <a:rPr lang="da-DK" altLang="da-DK" dirty="0"/>
              <a:t>andet niveau</a:t>
            </a:r>
          </a:p>
          <a:p>
            <a:pPr lvl="3"/>
            <a:r>
              <a:rPr lang="da-DK" altLang="da-DK" dirty="0"/>
              <a:t>tredje niveau</a:t>
            </a:r>
          </a:p>
          <a:p>
            <a:pPr lvl="4"/>
            <a:r>
              <a:rPr lang="da-DK" altLang="da-DK" dirty="0"/>
              <a:t>fjerde niveau</a:t>
            </a:r>
          </a:p>
        </p:txBody>
      </p:sp>
      <p:sp>
        <p:nvSpPr>
          <p:cNvPr id="26" name="Rectangle 7"/>
          <p:cNvSpPr txBox="1">
            <a:spLocks noChangeArrowheads="1"/>
          </p:cNvSpPr>
          <p:nvPr/>
        </p:nvSpPr>
        <p:spPr bwMode="auto">
          <a:xfrm>
            <a:off x="8967502" y="6444000"/>
            <a:ext cx="3099607" cy="30804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da-DK"/>
            </a:defPPr>
            <a:lvl1pPr marL="0" algn="r" defTabSz="914400" rtl="0" eaLnBrk="0" latinLnBrk="0" hangingPunct="0">
              <a:defRPr sz="9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66C9427-3C37-4B67-A51B-8175507267F1}" type="slidenum">
              <a:rPr lang="da-DK" altLang="da-DK" sz="800" b="1" smtClean="0">
                <a:solidFill>
                  <a:schemeClr val="bg2"/>
                </a:solidFill>
              </a:rPr>
              <a:pPr>
                <a:defRPr/>
              </a:pPr>
              <a:t>‹nr.›</a:t>
            </a:fld>
            <a:r>
              <a:rPr lang="da-DK" altLang="da-DK" sz="800" b="1" dirty="0">
                <a:solidFill>
                  <a:schemeClr val="bg2"/>
                </a:solidFill>
              </a:rPr>
              <a:t>  ▪  www.regionmidtjylland.dk</a:t>
            </a:r>
          </a:p>
        </p:txBody>
      </p:sp>
      <p:pic>
        <p:nvPicPr>
          <p:cNvPr id="2" name="Billede 1"/>
          <p:cNvPicPr preferRelativeResize="0"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6387" y="108001"/>
            <a:ext cx="841687" cy="405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304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62" r:id="rId2"/>
    <p:sldLayoutId id="2147483853" r:id="rId3"/>
    <p:sldLayoutId id="2147483852" r:id="rId4"/>
    <p:sldLayoutId id="2147483861" r:id="rId5"/>
    <p:sldLayoutId id="2147483837" r:id="rId6"/>
    <p:sldLayoutId id="2147483851" r:id="rId7"/>
    <p:sldLayoutId id="2147483850" r:id="rId8"/>
    <p:sldLayoutId id="2147483868" r:id="rId9"/>
    <p:sldLayoutId id="2147483854" r:id="rId10"/>
    <p:sldLayoutId id="2147483867" r:id="rId11"/>
    <p:sldLayoutId id="2147483842" r:id="rId12"/>
    <p:sldLayoutId id="2147483838" r:id="rId13"/>
    <p:sldLayoutId id="2147483849" r:id="rId14"/>
    <p:sldLayoutId id="2147483839" r:id="rId15"/>
    <p:sldLayoutId id="2147483840" r:id="rId16"/>
    <p:sldLayoutId id="2147483844" r:id="rId17"/>
    <p:sldLayoutId id="2147483845" r:id="rId18"/>
    <p:sldLayoutId id="2147483855" r:id="rId19"/>
    <p:sldLayoutId id="2147483857" r:id="rId20"/>
    <p:sldLayoutId id="2147483859" r:id="rId21"/>
    <p:sldLayoutId id="2147483846" r:id="rId22"/>
    <p:sldLayoutId id="2147483856" r:id="rId23"/>
    <p:sldLayoutId id="2147483863" r:id="rId24"/>
    <p:sldLayoutId id="2147483864" r:id="rId25"/>
    <p:sldLayoutId id="2147483865" r:id="rId26"/>
    <p:sldLayoutId id="2147483866" r:id="rId27"/>
    <p:sldLayoutId id="2147483869" r:id="rId28"/>
  </p:sldLayoutIdLst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rgbClr val="3F3018"/>
          </a:solidFill>
          <a:latin typeface="Verdana" pitchFamily="34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rgbClr val="3F3018"/>
          </a:solidFill>
          <a:latin typeface="Verdana" pitchFamily="34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rgbClr val="3F3018"/>
          </a:solidFill>
          <a:latin typeface="Verdana" pitchFamily="34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rgbClr val="3F3018"/>
          </a:solidFill>
          <a:latin typeface="Verdana" pitchFamily="34" charset="0"/>
        </a:defRPr>
      </a:lvl5pPr>
      <a:lvl6pPr marL="609585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rgbClr val="3F3018"/>
          </a:solidFill>
          <a:latin typeface="Verdana" pitchFamily="34" charset="0"/>
        </a:defRPr>
      </a:lvl6pPr>
      <a:lvl7pPr marL="121917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rgbClr val="3F3018"/>
          </a:solidFill>
          <a:latin typeface="Verdana" pitchFamily="34" charset="0"/>
        </a:defRPr>
      </a:lvl7pPr>
      <a:lvl8pPr marL="1828754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rgbClr val="3F3018"/>
          </a:solidFill>
          <a:latin typeface="Verdana" pitchFamily="34" charset="0"/>
        </a:defRPr>
      </a:lvl8pPr>
      <a:lvl9pPr marL="2438339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rgbClr val="3F3018"/>
          </a:solidFill>
          <a:latin typeface="Verdana" pitchFamily="34" charset="0"/>
        </a:defRPr>
      </a:lvl9pPr>
    </p:titleStyle>
    <p:bodyStyle>
      <a:lvl1pPr marL="457200" marR="0" indent="-45720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20000"/>
        </a:spcAft>
        <a:buClr>
          <a:schemeClr val="accent3"/>
        </a:buClr>
        <a:buSzTx/>
        <a:buFont typeface="Wingdings" panose="05000000000000000000" pitchFamily="2" charset="2"/>
        <a:buChar char="§"/>
        <a:tabLst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198003" indent="-364058" algn="l" rtl="0" eaLnBrk="1" fontAlgn="base" hangingPunct="1">
        <a:spcBef>
          <a:spcPct val="0"/>
        </a:spcBef>
        <a:spcAft>
          <a:spcPct val="20000"/>
        </a:spcAft>
        <a:buClr>
          <a:schemeClr val="accent3"/>
        </a:buClr>
        <a:buFont typeface="Wingdings" pitchFamily="2" charset="2"/>
        <a:buChar char="§"/>
        <a:defRPr sz="3200">
          <a:solidFill>
            <a:schemeClr val="tx1"/>
          </a:solidFill>
          <a:latin typeface="+mn-lt"/>
        </a:defRPr>
      </a:lvl2pPr>
      <a:lvl3pPr marL="1790655" indent="-241294" algn="l" rtl="0" eaLnBrk="1" fontAlgn="base" hangingPunct="1">
        <a:spcBef>
          <a:spcPct val="0"/>
        </a:spcBef>
        <a:spcAft>
          <a:spcPct val="20000"/>
        </a:spcAft>
        <a:buClr>
          <a:schemeClr val="accent3"/>
        </a:buClr>
        <a:buFont typeface="Wingdings" pitchFamily="2" charset="2"/>
        <a:buChar char="§"/>
        <a:defRPr sz="2600">
          <a:solidFill>
            <a:schemeClr val="tx1"/>
          </a:solidFill>
          <a:latin typeface="+mn-lt"/>
        </a:defRPr>
      </a:lvl3pPr>
      <a:lvl4pPr marL="2523004" indent="-243411" algn="l" rtl="0" eaLnBrk="1" fontAlgn="base" hangingPunct="1">
        <a:spcBef>
          <a:spcPct val="0"/>
        </a:spcBef>
        <a:spcAft>
          <a:spcPct val="20000"/>
        </a:spcAft>
        <a:buClr>
          <a:schemeClr val="accent3"/>
        </a:buClr>
        <a:buFont typeface="Wingdings" pitchFamily="2" charset="2"/>
        <a:buChar char="§"/>
        <a:defRPr sz="2200">
          <a:solidFill>
            <a:schemeClr val="tx1"/>
          </a:solidFill>
          <a:latin typeface="+mn-lt"/>
        </a:defRPr>
      </a:lvl4pPr>
      <a:lvl5pPr marL="3109306" indent="-234945" algn="l" rtl="0" eaLnBrk="1" fontAlgn="base" hangingPunct="1">
        <a:spcBef>
          <a:spcPct val="0"/>
        </a:spcBef>
        <a:spcAft>
          <a:spcPct val="20000"/>
        </a:spcAft>
        <a:buClr>
          <a:schemeClr val="accent3"/>
        </a:buClr>
        <a:buFont typeface="Wingdings" pitchFamily="2" charset="2"/>
        <a:buChar char="§"/>
        <a:defRPr sz="1800">
          <a:solidFill>
            <a:schemeClr val="tx1"/>
          </a:solidFill>
          <a:latin typeface="+mn-lt"/>
        </a:defRPr>
      </a:lvl5pPr>
      <a:lvl6pPr marL="3718891" indent="-234945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900">
          <a:solidFill>
            <a:schemeClr val="tx1"/>
          </a:solidFill>
          <a:latin typeface="+mn-lt"/>
        </a:defRPr>
      </a:lvl6pPr>
      <a:lvl7pPr marL="4328476" indent="-234945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900">
          <a:solidFill>
            <a:schemeClr val="tx1"/>
          </a:solidFill>
          <a:latin typeface="+mn-lt"/>
        </a:defRPr>
      </a:lvl7pPr>
      <a:lvl8pPr marL="4938061" indent="-234945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900">
          <a:solidFill>
            <a:schemeClr val="tx1"/>
          </a:solidFill>
          <a:latin typeface="+mn-lt"/>
        </a:defRPr>
      </a:lvl8pPr>
      <a:lvl9pPr marL="5547645" indent="-234945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9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7C7719-C544-AF9D-E9DB-9A418386ECD9}"/>
              </a:ext>
            </a:extLst>
          </p:cNvPr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GB" dirty="0" err="1"/>
              <a:t>Hvad</a:t>
            </a:r>
            <a:r>
              <a:rPr lang="en-GB" dirty="0"/>
              <a:t> laver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genetiker</a:t>
            </a:r>
            <a:r>
              <a:rPr lang="en-GB" dirty="0"/>
              <a:t> – og </a:t>
            </a:r>
            <a:r>
              <a:rPr lang="en-GB" dirty="0" err="1"/>
              <a:t>hvad</a:t>
            </a:r>
            <a:r>
              <a:rPr lang="en-GB" dirty="0"/>
              <a:t> </a:t>
            </a:r>
            <a:r>
              <a:rPr lang="en-GB" dirty="0" err="1"/>
              <a:t>kan</a:t>
            </a:r>
            <a:r>
              <a:rPr lang="en-GB" dirty="0"/>
              <a:t> vi </a:t>
            </a:r>
            <a:r>
              <a:rPr lang="en-GB" dirty="0" err="1"/>
              <a:t>tilbyde</a:t>
            </a:r>
            <a:r>
              <a:rPr lang="en-GB" dirty="0"/>
              <a:t>?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46BC987B-D534-3831-C3F0-48F35F385BC6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Inger Dorf, </a:t>
            </a:r>
            <a:r>
              <a:rPr lang="en-GB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Læge</a:t>
            </a:r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og Ph.d.-</a:t>
            </a:r>
            <a:r>
              <a:rPr lang="en-GB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studerende</a:t>
            </a:r>
            <a:endParaRPr lang="en-GB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Freeform 10">
            <a:extLst>
              <a:ext uri="{FF2B5EF4-FFF2-40B4-BE49-F238E27FC236}">
                <a16:creationId xmlns:a16="http://schemas.microsoft.com/office/drawing/2014/main" id="{20665FAF-210D-81BA-A881-49687EF13565}"/>
              </a:ext>
            </a:extLst>
          </p:cNvPr>
          <p:cNvSpPr>
            <a:spLocks noEditPoints="1"/>
          </p:cNvSpPr>
          <p:nvPr/>
        </p:nvSpPr>
        <p:spPr bwMode="auto">
          <a:xfrm rot="2062040">
            <a:off x="1549392" y="1179864"/>
            <a:ext cx="1087270" cy="1825543"/>
          </a:xfrm>
          <a:custGeom>
            <a:avLst/>
            <a:gdLst>
              <a:gd name="T0" fmla="*/ 335 w 343"/>
              <a:gd name="T1" fmla="*/ 112 h 575"/>
              <a:gd name="T2" fmla="*/ 343 w 343"/>
              <a:gd name="T3" fmla="*/ 6 h 575"/>
              <a:gd name="T4" fmla="*/ 305 w 343"/>
              <a:gd name="T5" fmla="*/ 0 h 575"/>
              <a:gd name="T6" fmla="*/ 300 w 343"/>
              <a:gd name="T7" fmla="*/ 77 h 575"/>
              <a:gd name="T8" fmla="*/ 53 w 343"/>
              <a:gd name="T9" fmla="*/ 71 h 575"/>
              <a:gd name="T10" fmla="*/ 59 w 343"/>
              <a:gd name="T11" fmla="*/ 7 h 575"/>
              <a:gd name="T12" fmla="*/ 18 w 343"/>
              <a:gd name="T13" fmla="*/ 0 h 575"/>
              <a:gd name="T14" fmla="*/ 18 w 343"/>
              <a:gd name="T15" fmla="*/ 112 h 575"/>
              <a:gd name="T16" fmla="*/ 144 w 343"/>
              <a:gd name="T17" fmla="*/ 288 h 575"/>
              <a:gd name="T18" fmla="*/ 18 w 343"/>
              <a:gd name="T19" fmla="*/ 464 h 575"/>
              <a:gd name="T20" fmla="*/ 0 w 343"/>
              <a:gd name="T21" fmla="*/ 575 h 575"/>
              <a:gd name="T22" fmla="*/ 37 w 343"/>
              <a:gd name="T23" fmla="*/ 572 h 575"/>
              <a:gd name="T24" fmla="*/ 54 w 343"/>
              <a:gd name="T25" fmla="*/ 493 h 575"/>
              <a:gd name="T26" fmla="*/ 300 w 343"/>
              <a:gd name="T27" fmla="*/ 500 h 575"/>
              <a:gd name="T28" fmla="*/ 288 w 343"/>
              <a:gd name="T29" fmla="*/ 570 h 575"/>
              <a:gd name="T30" fmla="*/ 321 w 343"/>
              <a:gd name="T31" fmla="*/ 570 h 575"/>
              <a:gd name="T32" fmla="*/ 335 w 343"/>
              <a:gd name="T33" fmla="*/ 464 h 575"/>
              <a:gd name="T34" fmla="*/ 208 w 343"/>
              <a:gd name="T35" fmla="*/ 288 h 575"/>
              <a:gd name="T36" fmla="*/ 335 w 343"/>
              <a:gd name="T37" fmla="*/ 112 h 575"/>
              <a:gd name="T38" fmla="*/ 65 w 343"/>
              <a:gd name="T39" fmla="*/ 165 h 575"/>
              <a:gd name="T40" fmla="*/ 53 w 343"/>
              <a:gd name="T41" fmla="*/ 112 h 575"/>
              <a:gd name="T42" fmla="*/ 298 w 343"/>
              <a:gd name="T43" fmla="*/ 118 h 575"/>
              <a:gd name="T44" fmla="*/ 287 w 343"/>
              <a:gd name="T45" fmla="*/ 165 h 575"/>
              <a:gd name="T46" fmla="*/ 65 w 343"/>
              <a:gd name="T47" fmla="*/ 165 h 575"/>
              <a:gd name="T48" fmla="*/ 287 w 343"/>
              <a:gd name="T49" fmla="*/ 412 h 575"/>
              <a:gd name="T50" fmla="*/ 298 w 343"/>
              <a:gd name="T51" fmla="*/ 457 h 575"/>
              <a:gd name="T52" fmla="*/ 53 w 343"/>
              <a:gd name="T53" fmla="*/ 464 h 575"/>
              <a:gd name="T54" fmla="*/ 65 w 343"/>
              <a:gd name="T55" fmla="*/ 412 h 575"/>
              <a:gd name="T56" fmla="*/ 287 w 343"/>
              <a:gd name="T57" fmla="*/ 412 h 575"/>
              <a:gd name="T58" fmla="*/ 262 w 343"/>
              <a:gd name="T59" fmla="*/ 376 h 575"/>
              <a:gd name="T60" fmla="*/ 97 w 343"/>
              <a:gd name="T61" fmla="*/ 370 h 575"/>
              <a:gd name="T62" fmla="*/ 176 w 343"/>
              <a:gd name="T63" fmla="*/ 309 h 575"/>
              <a:gd name="T64" fmla="*/ 262 w 343"/>
              <a:gd name="T65" fmla="*/ 376 h 575"/>
              <a:gd name="T66" fmla="*/ 176 w 343"/>
              <a:gd name="T67" fmla="*/ 267 h 575"/>
              <a:gd name="T68" fmla="*/ 90 w 343"/>
              <a:gd name="T69" fmla="*/ 200 h 575"/>
              <a:gd name="T70" fmla="*/ 250 w 343"/>
              <a:gd name="T71" fmla="*/ 212 h 575"/>
              <a:gd name="T72" fmla="*/ 176 w 343"/>
              <a:gd name="T73" fmla="*/ 267 h 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343" h="575">
                <a:moveTo>
                  <a:pt x="335" y="112"/>
                </a:moveTo>
                <a:cubicBezTo>
                  <a:pt x="343" y="6"/>
                  <a:pt x="343" y="6"/>
                  <a:pt x="343" y="6"/>
                </a:cubicBezTo>
                <a:cubicBezTo>
                  <a:pt x="305" y="0"/>
                  <a:pt x="305" y="0"/>
                  <a:pt x="305" y="0"/>
                </a:cubicBezTo>
                <a:cubicBezTo>
                  <a:pt x="300" y="77"/>
                  <a:pt x="300" y="77"/>
                  <a:pt x="300" y="77"/>
                </a:cubicBezTo>
                <a:cubicBezTo>
                  <a:pt x="53" y="71"/>
                  <a:pt x="53" y="71"/>
                  <a:pt x="53" y="71"/>
                </a:cubicBezTo>
                <a:cubicBezTo>
                  <a:pt x="59" y="7"/>
                  <a:pt x="59" y="7"/>
                  <a:pt x="59" y="7"/>
                </a:cubicBezTo>
                <a:cubicBezTo>
                  <a:pt x="18" y="0"/>
                  <a:pt x="18" y="0"/>
                  <a:pt x="18" y="0"/>
                </a:cubicBezTo>
                <a:cubicBezTo>
                  <a:pt x="18" y="112"/>
                  <a:pt x="18" y="112"/>
                  <a:pt x="18" y="112"/>
                </a:cubicBezTo>
                <a:cubicBezTo>
                  <a:pt x="18" y="196"/>
                  <a:pt x="79" y="245"/>
                  <a:pt x="144" y="288"/>
                </a:cubicBezTo>
                <a:cubicBezTo>
                  <a:pt x="79" y="332"/>
                  <a:pt x="18" y="380"/>
                  <a:pt x="18" y="464"/>
                </a:cubicBezTo>
                <a:cubicBezTo>
                  <a:pt x="0" y="575"/>
                  <a:pt x="0" y="575"/>
                  <a:pt x="0" y="575"/>
                </a:cubicBezTo>
                <a:cubicBezTo>
                  <a:pt x="37" y="572"/>
                  <a:pt x="37" y="572"/>
                  <a:pt x="37" y="572"/>
                </a:cubicBezTo>
                <a:cubicBezTo>
                  <a:pt x="54" y="493"/>
                  <a:pt x="54" y="493"/>
                  <a:pt x="54" y="493"/>
                </a:cubicBezTo>
                <a:cubicBezTo>
                  <a:pt x="300" y="500"/>
                  <a:pt x="300" y="500"/>
                  <a:pt x="300" y="500"/>
                </a:cubicBezTo>
                <a:cubicBezTo>
                  <a:pt x="288" y="570"/>
                  <a:pt x="288" y="570"/>
                  <a:pt x="288" y="570"/>
                </a:cubicBezTo>
                <a:cubicBezTo>
                  <a:pt x="321" y="570"/>
                  <a:pt x="321" y="570"/>
                  <a:pt x="321" y="570"/>
                </a:cubicBezTo>
                <a:cubicBezTo>
                  <a:pt x="335" y="464"/>
                  <a:pt x="335" y="464"/>
                  <a:pt x="335" y="464"/>
                </a:cubicBezTo>
                <a:cubicBezTo>
                  <a:pt x="335" y="380"/>
                  <a:pt x="274" y="332"/>
                  <a:pt x="208" y="288"/>
                </a:cubicBezTo>
                <a:cubicBezTo>
                  <a:pt x="274" y="245"/>
                  <a:pt x="335" y="196"/>
                  <a:pt x="335" y="112"/>
                </a:cubicBezTo>
                <a:close/>
                <a:moveTo>
                  <a:pt x="65" y="165"/>
                </a:moveTo>
                <a:cubicBezTo>
                  <a:pt x="57" y="149"/>
                  <a:pt x="53" y="132"/>
                  <a:pt x="53" y="112"/>
                </a:cubicBezTo>
                <a:cubicBezTo>
                  <a:pt x="298" y="118"/>
                  <a:pt x="298" y="118"/>
                  <a:pt x="298" y="118"/>
                </a:cubicBezTo>
                <a:cubicBezTo>
                  <a:pt x="298" y="138"/>
                  <a:pt x="295" y="149"/>
                  <a:pt x="287" y="165"/>
                </a:cubicBezTo>
                <a:lnTo>
                  <a:pt x="65" y="165"/>
                </a:lnTo>
                <a:close/>
                <a:moveTo>
                  <a:pt x="287" y="412"/>
                </a:moveTo>
                <a:cubicBezTo>
                  <a:pt x="295" y="427"/>
                  <a:pt x="298" y="437"/>
                  <a:pt x="298" y="457"/>
                </a:cubicBezTo>
                <a:cubicBezTo>
                  <a:pt x="53" y="464"/>
                  <a:pt x="53" y="464"/>
                  <a:pt x="53" y="464"/>
                </a:cubicBezTo>
                <a:cubicBezTo>
                  <a:pt x="53" y="445"/>
                  <a:pt x="57" y="427"/>
                  <a:pt x="65" y="412"/>
                </a:cubicBezTo>
                <a:lnTo>
                  <a:pt x="287" y="412"/>
                </a:lnTo>
                <a:close/>
                <a:moveTo>
                  <a:pt x="262" y="376"/>
                </a:moveTo>
                <a:cubicBezTo>
                  <a:pt x="97" y="370"/>
                  <a:pt x="97" y="370"/>
                  <a:pt x="97" y="370"/>
                </a:cubicBezTo>
                <a:cubicBezTo>
                  <a:pt x="120" y="345"/>
                  <a:pt x="144" y="331"/>
                  <a:pt x="176" y="309"/>
                </a:cubicBezTo>
                <a:cubicBezTo>
                  <a:pt x="209" y="331"/>
                  <a:pt x="239" y="352"/>
                  <a:pt x="262" y="376"/>
                </a:cubicBezTo>
                <a:close/>
                <a:moveTo>
                  <a:pt x="176" y="267"/>
                </a:moveTo>
                <a:cubicBezTo>
                  <a:pt x="144" y="246"/>
                  <a:pt x="113" y="225"/>
                  <a:pt x="90" y="200"/>
                </a:cubicBezTo>
                <a:cubicBezTo>
                  <a:pt x="250" y="212"/>
                  <a:pt x="250" y="212"/>
                  <a:pt x="250" y="212"/>
                </a:cubicBezTo>
                <a:cubicBezTo>
                  <a:pt x="227" y="237"/>
                  <a:pt x="209" y="246"/>
                  <a:pt x="176" y="267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320474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1DFA5C-9120-02CC-5DFE-9F9E84DDE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Den </a:t>
            </a:r>
            <a:r>
              <a:rPr lang="en-GB" dirty="0" err="1"/>
              <a:t>gode</a:t>
            </a:r>
            <a:r>
              <a:rPr lang="en-GB" dirty="0"/>
              <a:t> </a:t>
            </a:r>
            <a:r>
              <a:rPr lang="en-GB" dirty="0" err="1"/>
              <a:t>henvisning</a:t>
            </a:r>
            <a:endParaRPr lang="en-GB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44C7A2E-14A0-B929-B152-AD8575E0F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Tal med </a:t>
            </a:r>
            <a:r>
              <a:rPr lang="en-GB" dirty="0" err="1"/>
              <a:t>patienten</a:t>
            </a:r>
            <a:r>
              <a:rPr lang="en-GB" dirty="0"/>
              <a:t> om </a:t>
            </a:r>
            <a:r>
              <a:rPr lang="en-GB" dirty="0" err="1"/>
              <a:t>hvad</a:t>
            </a:r>
            <a:r>
              <a:rPr lang="en-GB" dirty="0"/>
              <a:t> Genetisk </a:t>
            </a:r>
            <a:r>
              <a:rPr lang="en-GB" dirty="0" err="1"/>
              <a:t>rådgivning</a:t>
            </a:r>
            <a:r>
              <a:rPr lang="en-GB" dirty="0"/>
              <a:t> </a:t>
            </a:r>
            <a:r>
              <a:rPr lang="en-GB" dirty="0" err="1"/>
              <a:t>indebærer</a:t>
            </a:r>
            <a:r>
              <a:rPr lang="en-GB" dirty="0"/>
              <a:t>, </a:t>
            </a:r>
            <a:r>
              <a:rPr lang="en-GB" dirty="0" err="1"/>
              <a:t>inden</a:t>
            </a:r>
            <a:r>
              <a:rPr lang="en-GB" dirty="0"/>
              <a:t> du </a:t>
            </a:r>
            <a:r>
              <a:rPr lang="en-GB" dirty="0" err="1"/>
              <a:t>henviser</a:t>
            </a:r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909430D8-9B82-EACF-EAF1-AEF0D891690D}"/>
              </a:ext>
            </a:extLst>
          </p:cNvPr>
          <p:cNvSpPr txBox="1"/>
          <p:nvPr/>
        </p:nvSpPr>
        <p:spPr>
          <a:xfrm>
            <a:off x="724512" y="2493690"/>
            <a:ext cx="10082625" cy="27876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dirty="0"/>
              <a:t>Patientens eventuelle symptombillede inkl. debutalder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dirty="0"/>
              <a:t>Patientens eventuelle familieanamnese inkl. debutaldre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dirty="0"/>
              <a:t>Eventuel tidligere udredning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dirty="0"/>
              <a:t>Eventuel tidligere udredning i patientens familie – har de allerede et genetisk </a:t>
            </a:r>
            <a:r>
              <a:rPr lang="da-DK" dirty="0" err="1"/>
              <a:t>familienr</a:t>
            </a:r>
            <a:r>
              <a:rPr lang="da-DK" dirty="0"/>
              <a:t>.?</a:t>
            </a:r>
          </a:p>
        </p:txBody>
      </p:sp>
    </p:spTree>
    <p:extLst>
      <p:ext uri="{BB962C8B-B14F-4D97-AF65-F5344CB8AC3E}">
        <p14:creationId xmlns:p14="http://schemas.microsoft.com/office/powerpoint/2010/main" val="2336084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5DAA47-F1EF-DF67-2E97-0571D0A24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187" y="1188000"/>
            <a:ext cx="10082625" cy="900000"/>
          </a:xfrm>
        </p:spPr>
        <p:txBody>
          <a:bodyPr wrap="square" anchor="b">
            <a:normAutofit/>
          </a:bodyPr>
          <a:lstStyle/>
          <a:p>
            <a:r>
              <a:rPr lang="en-GB" dirty="0"/>
              <a:t>Har du </a:t>
            </a:r>
            <a:r>
              <a:rPr lang="en-GB" dirty="0" err="1"/>
              <a:t>spørgsmål</a:t>
            </a:r>
            <a:r>
              <a:rPr lang="en-GB" dirty="0"/>
              <a:t>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E19238C-FE8D-0368-842F-D36F2147EA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187" y="2159502"/>
            <a:ext cx="10082625" cy="4032000"/>
          </a:xfrm>
        </p:spPr>
        <p:txBody>
          <a:bodyPr wrap="square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da-DK" sz="1800" b="1" i="0" dirty="0">
                <a:effectLst/>
              </a:rPr>
              <a:t>Sekretær (vedr. tider, journaler og ved tvivl):</a:t>
            </a:r>
          </a:p>
          <a:p>
            <a:pPr>
              <a:lnSpc>
                <a:spcPct val="90000"/>
              </a:lnSpc>
            </a:pPr>
            <a:r>
              <a:rPr lang="da-DK" sz="1800" b="0" i="0" dirty="0">
                <a:effectLst/>
              </a:rPr>
              <a:t>78 45 55 10 (hverdage mellem 08.00 og 15.00)</a:t>
            </a:r>
          </a:p>
          <a:p>
            <a:pPr>
              <a:lnSpc>
                <a:spcPct val="90000"/>
              </a:lnSpc>
            </a:pPr>
            <a:r>
              <a:rPr lang="da-DK" sz="1800" b="1" i="0" dirty="0">
                <a:effectLst/>
              </a:rPr>
              <a:t>Bioanalytiker (status på rekvirerede analyser):</a:t>
            </a:r>
          </a:p>
          <a:p>
            <a:pPr>
              <a:lnSpc>
                <a:spcPct val="90000"/>
              </a:lnSpc>
            </a:pPr>
            <a:r>
              <a:rPr lang="da-DK" sz="1800" b="0" i="0" dirty="0">
                <a:effectLst/>
              </a:rPr>
              <a:t>29 74 51 69 (hverdage mellem 08.00 og 15.00)</a:t>
            </a:r>
          </a:p>
          <a:p>
            <a:pPr>
              <a:lnSpc>
                <a:spcPct val="90000"/>
              </a:lnSpc>
            </a:pPr>
            <a:r>
              <a:rPr lang="da-DK" sz="1800" b="1" i="0" dirty="0">
                <a:effectLst/>
              </a:rPr>
              <a:t>Forvagt (lægefaglige spørgsmål):</a:t>
            </a:r>
          </a:p>
          <a:p>
            <a:pPr>
              <a:lnSpc>
                <a:spcPct val="90000"/>
              </a:lnSpc>
            </a:pPr>
            <a:r>
              <a:rPr lang="da-DK" sz="1800" b="0" i="0" dirty="0">
                <a:effectLst/>
              </a:rPr>
              <a:t>29 74 51 67 (hverdage mellem 08.00 og 15.00)</a:t>
            </a:r>
          </a:p>
          <a:p>
            <a:pPr>
              <a:lnSpc>
                <a:spcPct val="90000"/>
              </a:lnSpc>
            </a:pPr>
            <a:r>
              <a:rPr lang="da-DK" sz="1800" b="1" i="0" dirty="0">
                <a:effectLst/>
              </a:rPr>
              <a:t>Bagvagt (lægefaglige spørgsmål):</a:t>
            </a:r>
          </a:p>
          <a:p>
            <a:pPr>
              <a:lnSpc>
                <a:spcPct val="90000"/>
              </a:lnSpc>
            </a:pPr>
            <a:r>
              <a:rPr lang="da-DK" sz="1800" b="0" i="0" dirty="0">
                <a:effectLst/>
              </a:rPr>
              <a:t>29 74 51 68 (hverdage mellem 08.00 og 15.00)</a:t>
            </a:r>
          </a:p>
          <a:p>
            <a:pPr>
              <a:lnSpc>
                <a:spcPct val="90000"/>
              </a:lnSpc>
            </a:pPr>
            <a:r>
              <a:rPr lang="da-DK" sz="1800" b="1" i="0" dirty="0">
                <a:effectLst/>
              </a:rPr>
              <a:t>Hovednummer</a:t>
            </a:r>
          </a:p>
          <a:p>
            <a:pPr>
              <a:lnSpc>
                <a:spcPct val="90000"/>
              </a:lnSpc>
            </a:pPr>
            <a:r>
              <a:rPr lang="da-DK" sz="1800" b="0" i="0" dirty="0">
                <a:effectLst/>
              </a:rPr>
              <a:t>78 45 55 10</a:t>
            </a:r>
          </a:p>
          <a:p>
            <a:pPr>
              <a:lnSpc>
                <a:spcPct val="90000"/>
              </a:lnSpc>
            </a:pPr>
            <a:r>
              <a:rPr lang="da-DK" sz="1800" b="1" i="0" dirty="0">
                <a:effectLst/>
              </a:rPr>
              <a:t>Hovedpostkasse</a:t>
            </a:r>
          </a:p>
          <a:p>
            <a:pPr>
              <a:lnSpc>
                <a:spcPct val="90000"/>
              </a:lnSpc>
            </a:pPr>
            <a:r>
              <a:rPr lang="da-DK" sz="1800" u="sng" dirty="0"/>
              <a:t>kga@auh.rm.dk</a:t>
            </a:r>
            <a:r>
              <a:rPr lang="da-DK" sz="1800" b="0" i="0" dirty="0">
                <a:effectLst/>
              </a:rPr>
              <a:t> </a:t>
            </a:r>
          </a:p>
          <a:p>
            <a:pPr>
              <a:lnSpc>
                <a:spcPct val="90000"/>
              </a:lnSpc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1727641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dertitel 3">
            <a:extLst>
              <a:ext uri="{FF2B5EF4-FFF2-40B4-BE49-F238E27FC236}">
                <a16:creationId xmlns:a16="http://schemas.microsoft.com/office/drawing/2014/main" id="{CB642BED-89F1-C0F4-A553-E5FE8F2D6C52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GB" dirty="0"/>
              <a:t>Tak!</a:t>
            </a:r>
          </a:p>
        </p:txBody>
      </p:sp>
    </p:spTree>
    <p:extLst>
      <p:ext uri="{BB962C8B-B14F-4D97-AF65-F5344CB8AC3E}">
        <p14:creationId xmlns:p14="http://schemas.microsoft.com/office/powerpoint/2010/main" val="991190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indhold 2"/>
          <p:cNvSpPr>
            <a:spLocks noGrp="1"/>
          </p:cNvSpPr>
          <p:nvPr>
            <p:ph idx="1"/>
          </p:nvPr>
        </p:nvSpPr>
        <p:spPr>
          <a:xfrm>
            <a:off x="720187" y="2159502"/>
            <a:ext cx="10082625" cy="4032000"/>
          </a:xfrm>
        </p:spPr>
        <p:txBody>
          <a:bodyPr wrap="square" anchor="ctr">
            <a:normAutofit lnSpcReduction="10000"/>
          </a:bodyPr>
          <a:lstStyle/>
          <a:p>
            <a:pPr>
              <a:lnSpc>
                <a:spcPct val="90000"/>
              </a:lnSpc>
            </a:pPr>
            <a:endParaRPr lang="da-DK" dirty="0"/>
          </a:p>
          <a:p>
            <a:pPr>
              <a:lnSpc>
                <a:spcPct val="90000"/>
              </a:lnSpc>
            </a:pPr>
            <a:r>
              <a:rPr lang="da-DK" dirty="0"/>
              <a:t>Hvem er vi? Genetiske afdelinger i DK</a:t>
            </a:r>
          </a:p>
          <a:p>
            <a:pPr>
              <a:lnSpc>
                <a:spcPct val="90000"/>
              </a:lnSpc>
            </a:pPr>
            <a:r>
              <a:rPr lang="da-DK" dirty="0"/>
              <a:t>Hvad laver en genetiker</a:t>
            </a:r>
          </a:p>
          <a:p>
            <a:pPr>
              <a:lnSpc>
                <a:spcPct val="90000"/>
              </a:lnSpc>
            </a:pPr>
            <a:r>
              <a:rPr lang="da-DK" dirty="0"/>
              <a:t>Hvem kan henvise til genetiske udredning?</a:t>
            </a:r>
          </a:p>
          <a:p>
            <a:pPr>
              <a:lnSpc>
                <a:spcPct val="90000"/>
              </a:lnSpc>
            </a:pPr>
            <a:r>
              <a:rPr lang="da-DK" dirty="0"/>
              <a:t>Hvem kan henvises?</a:t>
            </a:r>
          </a:p>
          <a:p>
            <a:pPr>
              <a:lnSpc>
                <a:spcPct val="90000"/>
              </a:lnSpc>
            </a:pPr>
            <a:r>
              <a:rPr lang="da-DK" dirty="0"/>
              <a:t>Hvem kan ikke henvises</a:t>
            </a:r>
          </a:p>
          <a:p>
            <a:pPr>
              <a:lnSpc>
                <a:spcPct val="90000"/>
              </a:lnSpc>
            </a:pPr>
            <a:r>
              <a:rPr lang="da-DK" dirty="0"/>
              <a:t>Den gode henvisning</a:t>
            </a:r>
          </a:p>
          <a:p>
            <a:pPr>
              <a:lnSpc>
                <a:spcPct val="90000"/>
              </a:lnSpc>
            </a:pPr>
            <a:r>
              <a:rPr lang="da-DK" dirty="0"/>
              <a:t>Hvis du har spørgsmål</a:t>
            </a:r>
          </a:p>
          <a:p>
            <a:pPr>
              <a:lnSpc>
                <a:spcPct val="90000"/>
              </a:lnSpc>
            </a:pPr>
            <a:endParaRPr lang="da-DK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0187" y="1188000"/>
            <a:ext cx="10082625" cy="900000"/>
          </a:xfrm>
        </p:spPr>
        <p:txBody>
          <a:bodyPr wrap="square" anchor="b">
            <a:normAutofit/>
          </a:bodyPr>
          <a:lstStyle/>
          <a:p>
            <a:r>
              <a:rPr lang="da-DK" dirty="0"/>
              <a:t>Dagsorden</a:t>
            </a:r>
          </a:p>
        </p:txBody>
      </p:sp>
    </p:spTree>
    <p:extLst>
      <p:ext uri="{BB962C8B-B14F-4D97-AF65-F5344CB8AC3E}">
        <p14:creationId xmlns:p14="http://schemas.microsoft.com/office/powerpoint/2010/main" val="3254711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3200" dirty="0"/>
              <a:t>Genetiske afdelinger</a:t>
            </a:r>
            <a:br>
              <a:rPr lang="da-DK" sz="3200" dirty="0"/>
            </a:br>
            <a:r>
              <a:rPr lang="da-DK" sz="3200" dirty="0"/>
              <a:t>i Danmark</a:t>
            </a:r>
          </a:p>
        </p:txBody>
      </p:sp>
      <p:grpSp>
        <p:nvGrpSpPr>
          <p:cNvPr id="43" name="Gruppe 42">
            <a:extLst>
              <a:ext uri="{FF2B5EF4-FFF2-40B4-BE49-F238E27FC236}">
                <a16:creationId xmlns:a16="http://schemas.microsoft.com/office/drawing/2014/main" id="{C01BF2EA-E61B-647B-E1CC-F839A86D9780}"/>
              </a:ext>
            </a:extLst>
          </p:cNvPr>
          <p:cNvGrpSpPr/>
          <p:nvPr/>
        </p:nvGrpSpPr>
        <p:grpSpPr>
          <a:xfrm>
            <a:off x="3145259" y="216794"/>
            <a:ext cx="9153375" cy="6426000"/>
            <a:chOff x="2162381" y="360000"/>
            <a:chExt cx="9153375" cy="6426000"/>
          </a:xfrm>
        </p:grpSpPr>
        <p:grpSp>
          <p:nvGrpSpPr>
            <p:cNvPr id="44" name="Gruppe 43"/>
            <p:cNvGrpSpPr/>
            <p:nvPr/>
          </p:nvGrpSpPr>
          <p:grpSpPr>
            <a:xfrm>
              <a:off x="2162381" y="1800000"/>
              <a:ext cx="9083648" cy="3815353"/>
              <a:chOff x="2134766" y="1718563"/>
              <a:chExt cx="9083648" cy="3815353"/>
            </a:xfrm>
          </p:grpSpPr>
          <p:sp>
            <p:nvSpPr>
              <p:cNvPr id="46" name="Tekstboks 4"/>
              <p:cNvSpPr txBox="1">
                <a:spLocks noChangeArrowheads="1"/>
              </p:cNvSpPr>
              <p:nvPr/>
            </p:nvSpPr>
            <p:spPr bwMode="auto">
              <a:xfrm>
                <a:off x="2134766" y="2963609"/>
                <a:ext cx="1879673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da-DK" altLang="da-DK" sz="1000" b="1" dirty="0"/>
                  <a:t>Region Midtjylland</a:t>
                </a:r>
              </a:p>
            </p:txBody>
          </p:sp>
          <p:sp>
            <p:nvSpPr>
              <p:cNvPr id="47" name="Tekstboks 5"/>
              <p:cNvSpPr txBox="1">
                <a:spLocks noChangeArrowheads="1"/>
              </p:cNvSpPr>
              <p:nvPr/>
            </p:nvSpPr>
            <p:spPr bwMode="auto">
              <a:xfrm>
                <a:off x="6492427" y="1718563"/>
                <a:ext cx="1744793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da-DK" altLang="da-DK" sz="1000" b="1" dirty="0"/>
                  <a:t>Region Nordjylland</a:t>
                </a:r>
                <a:endParaRPr lang="en-US" altLang="da-DK" sz="1000" b="1" dirty="0"/>
              </a:p>
            </p:txBody>
          </p:sp>
          <p:sp>
            <p:nvSpPr>
              <p:cNvPr id="48" name="Tekstboks 6"/>
              <p:cNvSpPr txBox="1">
                <a:spLocks noChangeArrowheads="1"/>
              </p:cNvSpPr>
              <p:nvPr/>
            </p:nvSpPr>
            <p:spPr bwMode="auto">
              <a:xfrm>
                <a:off x="9074168" y="3771160"/>
                <a:ext cx="2144246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da-DK" altLang="da-DK" sz="1000" b="1" dirty="0"/>
                  <a:t>Region Hovedstaden</a:t>
                </a:r>
                <a:endParaRPr lang="en-US" altLang="da-DK" sz="1000" b="1" dirty="0"/>
              </a:p>
            </p:txBody>
          </p:sp>
          <p:sp>
            <p:nvSpPr>
              <p:cNvPr id="49" name="Tekstboks 7"/>
              <p:cNvSpPr txBox="1">
                <a:spLocks noChangeArrowheads="1"/>
              </p:cNvSpPr>
              <p:nvPr/>
            </p:nvSpPr>
            <p:spPr bwMode="auto">
              <a:xfrm>
                <a:off x="8890870" y="5287695"/>
                <a:ext cx="1570141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da-DK" altLang="da-DK" sz="1000" b="1" dirty="0"/>
                  <a:t>Region Sjælland</a:t>
                </a:r>
                <a:endParaRPr lang="en-US" altLang="da-DK" sz="1000" b="1" dirty="0"/>
              </a:p>
            </p:txBody>
          </p:sp>
          <p:sp>
            <p:nvSpPr>
              <p:cNvPr id="50" name="Tekstboks 9"/>
              <p:cNvSpPr txBox="1">
                <a:spLocks noChangeArrowheads="1"/>
              </p:cNvSpPr>
              <p:nvPr/>
            </p:nvSpPr>
            <p:spPr bwMode="auto">
              <a:xfrm>
                <a:off x="2510009" y="5069812"/>
                <a:ext cx="1855465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da-DK" altLang="da-DK" sz="1000" b="1" dirty="0"/>
                  <a:t>Region Syddanmark</a:t>
                </a:r>
                <a:endParaRPr lang="en-US" altLang="da-DK" sz="1000" b="1" dirty="0"/>
              </a:p>
            </p:txBody>
          </p:sp>
        </p:grpSp>
        <p:pic>
          <p:nvPicPr>
            <p:cNvPr id="45" name="Billede 44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0517"/>
            <a:stretch/>
          </p:blipFill>
          <p:spPr>
            <a:xfrm>
              <a:off x="3963600" y="360000"/>
              <a:ext cx="7352156" cy="6426000"/>
            </a:xfrm>
            <a:prstGeom prst="rect">
              <a:avLst/>
            </a:prstGeom>
          </p:spPr>
        </p:pic>
      </p:grpSp>
      <p:grpSp>
        <p:nvGrpSpPr>
          <p:cNvPr id="51" name="Group 22">
            <a:extLst>
              <a:ext uri="{FF2B5EF4-FFF2-40B4-BE49-F238E27FC236}">
                <a16:creationId xmlns:a16="http://schemas.microsoft.com/office/drawing/2014/main" id="{8CCC279F-B869-C3F0-4A84-90CC213952D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523034" y="4054254"/>
            <a:ext cx="227807" cy="360000"/>
            <a:chOff x="1459" y="1615"/>
            <a:chExt cx="355" cy="561"/>
          </a:xfrm>
          <a:solidFill>
            <a:srgbClr val="C00000"/>
          </a:solidFill>
        </p:grpSpPr>
        <p:sp>
          <p:nvSpPr>
            <p:cNvPr id="52" name="Freeform 23">
              <a:extLst>
                <a:ext uri="{FF2B5EF4-FFF2-40B4-BE49-F238E27FC236}">
                  <a16:creationId xmlns:a16="http://schemas.microsoft.com/office/drawing/2014/main" id="{5BC49F6C-E6E8-1A22-08AA-DCD1D2A187E5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7" y="1727"/>
              <a:ext cx="154" cy="150"/>
            </a:xfrm>
            <a:custGeom>
              <a:avLst/>
              <a:gdLst>
                <a:gd name="T0" fmla="*/ 37 w 163"/>
                <a:gd name="T1" fmla="*/ 27 h 158"/>
                <a:gd name="T2" fmla="*/ 24 w 163"/>
                <a:gd name="T3" fmla="*/ 127 h 158"/>
                <a:gd name="T4" fmla="*/ 125 w 163"/>
                <a:gd name="T5" fmla="*/ 131 h 158"/>
                <a:gd name="T6" fmla="*/ 138 w 163"/>
                <a:gd name="T7" fmla="*/ 31 h 158"/>
                <a:gd name="T8" fmla="*/ 37 w 163"/>
                <a:gd name="T9" fmla="*/ 27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3" h="158">
                  <a:moveTo>
                    <a:pt x="37" y="27"/>
                  </a:moveTo>
                  <a:cubicBezTo>
                    <a:pt x="6" y="54"/>
                    <a:pt x="0" y="99"/>
                    <a:pt x="24" y="127"/>
                  </a:cubicBezTo>
                  <a:cubicBezTo>
                    <a:pt x="49" y="156"/>
                    <a:pt x="94" y="158"/>
                    <a:pt x="125" y="131"/>
                  </a:cubicBezTo>
                  <a:cubicBezTo>
                    <a:pt x="157" y="104"/>
                    <a:pt x="163" y="59"/>
                    <a:pt x="138" y="31"/>
                  </a:cubicBezTo>
                  <a:cubicBezTo>
                    <a:pt x="114" y="2"/>
                    <a:pt x="69" y="0"/>
                    <a:pt x="37" y="27"/>
                  </a:cubicBezTo>
                  <a:close/>
                </a:path>
              </a:pathLst>
            </a:custGeom>
            <a:grpFill/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53" name="Freeform 24">
              <a:extLst>
                <a:ext uri="{FF2B5EF4-FFF2-40B4-BE49-F238E27FC236}">
                  <a16:creationId xmlns:a16="http://schemas.microsoft.com/office/drawing/2014/main" id="{B0DB0CC3-3F88-9333-2C39-45128204286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459" y="1615"/>
              <a:ext cx="355" cy="499"/>
            </a:xfrm>
            <a:custGeom>
              <a:avLst/>
              <a:gdLst>
                <a:gd name="T0" fmla="*/ 364 w 375"/>
                <a:gd name="T1" fmla="*/ 148 h 528"/>
                <a:gd name="T2" fmla="*/ 155 w 375"/>
                <a:gd name="T3" fmla="*/ 20 h 528"/>
                <a:gd name="T4" fmla="*/ 19 w 375"/>
                <a:gd name="T5" fmla="*/ 228 h 528"/>
                <a:gd name="T6" fmla="*/ 44 w 375"/>
                <a:gd name="T7" fmla="*/ 303 h 528"/>
                <a:gd name="T8" fmla="*/ 130 w 375"/>
                <a:gd name="T9" fmla="*/ 447 h 528"/>
                <a:gd name="T10" fmla="*/ 193 w 375"/>
                <a:gd name="T11" fmla="*/ 528 h 528"/>
                <a:gd name="T12" fmla="*/ 270 w 375"/>
                <a:gd name="T13" fmla="*/ 427 h 528"/>
                <a:gd name="T14" fmla="*/ 355 w 375"/>
                <a:gd name="T15" fmla="*/ 273 h 528"/>
                <a:gd name="T16" fmla="*/ 364 w 375"/>
                <a:gd name="T17" fmla="*/ 148 h 528"/>
                <a:gd name="T18" fmla="*/ 193 w 375"/>
                <a:gd name="T19" fmla="*/ 319 h 528"/>
                <a:gd name="T20" fmla="*/ 68 w 375"/>
                <a:gd name="T21" fmla="*/ 194 h 528"/>
                <a:gd name="T22" fmla="*/ 193 w 375"/>
                <a:gd name="T23" fmla="*/ 70 h 528"/>
                <a:gd name="T24" fmla="*/ 318 w 375"/>
                <a:gd name="T25" fmla="*/ 195 h 528"/>
                <a:gd name="T26" fmla="*/ 193 w 375"/>
                <a:gd name="T27" fmla="*/ 319 h 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75" h="528">
                  <a:moveTo>
                    <a:pt x="364" y="148"/>
                  </a:moveTo>
                  <a:cubicBezTo>
                    <a:pt x="340" y="56"/>
                    <a:pt x="248" y="0"/>
                    <a:pt x="155" y="20"/>
                  </a:cubicBezTo>
                  <a:cubicBezTo>
                    <a:pt x="62" y="40"/>
                    <a:pt x="0" y="131"/>
                    <a:pt x="19" y="228"/>
                  </a:cubicBezTo>
                  <a:cubicBezTo>
                    <a:pt x="24" y="254"/>
                    <a:pt x="33" y="279"/>
                    <a:pt x="44" y="303"/>
                  </a:cubicBezTo>
                  <a:cubicBezTo>
                    <a:pt x="67" y="354"/>
                    <a:pt x="96" y="402"/>
                    <a:pt x="130" y="447"/>
                  </a:cubicBezTo>
                  <a:cubicBezTo>
                    <a:pt x="150" y="474"/>
                    <a:pt x="171" y="500"/>
                    <a:pt x="193" y="528"/>
                  </a:cubicBezTo>
                  <a:cubicBezTo>
                    <a:pt x="220" y="493"/>
                    <a:pt x="246" y="461"/>
                    <a:pt x="270" y="427"/>
                  </a:cubicBezTo>
                  <a:cubicBezTo>
                    <a:pt x="305" y="379"/>
                    <a:pt x="334" y="328"/>
                    <a:pt x="355" y="273"/>
                  </a:cubicBezTo>
                  <a:cubicBezTo>
                    <a:pt x="370" y="232"/>
                    <a:pt x="375" y="190"/>
                    <a:pt x="364" y="148"/>
                  </a:cubicBezTo>
                  <a:close/>
                  <a:moveTo>
                    <a:pt x="193" y="319"/>
                  </a:moveTo>
                  <a:cubicBezTo>
                    <a:pt x="125" y="319"/>
                    <a:pt x="68" y="265"/>
                    <a:pt x="68" y="194"/>
                  </a:cubicBezTo>
                  <a:cubicBezTo>
                    <a:pt x="68" y="122"/>
                    <a:pt x="128" y="69"/>
                    <a:pt x="193" y="70"/>
                  </a:cubicBezTo>
                  <a:cubicBezTo>
                    <a:pt x="257" y="69"/>
                    <a:pt x="318" y="121"/>
                    <a:pt x="318" y="195"/>
                  </a:cubicBezTo>
                  <a:cubicBezTo>
                    <a:pt x="317" y="268"/>
                    <a:pt x="257" y="319"/>
                    <a:pt x="193" y="319"/>
                  </a:cubicBezTo>
                  <a:close/>
                </a:path>
              </a:pathLst>
            </a:custGeom>
            <a:grpFill/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54" name="Freeform 25">
              <a:extLst>
                <a:ext uri="{FF2B5EF4-FFF2-40B4-BE49-F238E27FC236}">
                  <a16:creationId xmlns:a16="http://schemas.microsoft.com/office/drawing/2014/main" id="{308EE55E-7680-C7EF-D8D4-8BACF7E579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8" y="2136"/>
              <a:ext cx="266" cy="40"/>
            </a:xfrm>
            <a:custGeom>
              <a:avLst/>
              <a:gdLst>
                <a:gd name="T0" fmla="*/ 277 w 281"/>
                <a:gd name="T1" fmla="*/ 16 h 42"/>
                <a:gd name="T2" fmla="*/ 264 w 281"/>
                <a:gd name="T3" fmla="*/ 12 h 42"/>
                <a:gd name="T4" fmla="*/ 162 w 281"/>
                <a:gd name="T5" fmla="*/ 1 h 42"/>
                <a:gd name="T6" fmla="*/ 37 w 281"/>
                <a:gd name="T7" fmla="*/ 8 h 42"/>
                <a:gd name="T8" fmla="*/ 5 w 281"/>
                <a:gd name="T9" fmla="*/ 16 h 42"/>
                <a:gd name="T10" fmla="*/ 0 w 281"/>
                <a:gd name="T11" fmla="*/ 22 h 42"/>
                <a:gd name="T12" fmla="*/ 5 w 281"/>
                <a:gd name="T13" fmla="*/ 26 h 42"/>
                <a:gd name="T14" fmla="*/ 10 w 281"/>
                <a:gd name="T15" fmla="*/ 29 h 42"/>
                <a:gd name="T16" fmla="*/ 51 w 281"/>
                <a:gd name="T17" fmla="*/ 37 h 42"/>
                <a:gd name="T18" fmla="*/ 140 w 281"/>
                <a:gd name="T19" fmla="*/ 42 h 42"/>
                <a:gd name="T20" fmla="*/ 248 w 281"/>
                <a:gd name="T21" fmla="*/ 34 h 42"/>
                <a:gd name="T22" fmla="*/ 277 w 281"/>
                <a:gd name="T23" fmla="*/ 26 h 42"/>
                <a:gd name="T24" fmla="*/ 281 w 281"/>
                <a:gd name="T25" fmla="*/ 21 h 42"/>
                <a:gd name="T26" fmla="*/ 277 w 281"/>
                <a:gd name="T27" fmla="*/ 16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1" h="42">
                  <a:moveTo>
                    <a:pt x="277" y="16"/>
                  </a:moveTo>
                  <a:cubicBezTo>
                    <a:pt x="273" y="14"/>
                    <a:pt x="268" y="13"/>
                    <a:pt x="264" y="12"/>
                  </a:cubicBezTo>
                  <a:cubicBezTo>
                    <a:pt x="230" y="4"/>
                    <a:pt x="196" y="2"/>
                    <a:pt x="162" y="1"/>
                  </a:cubicBezTo>
                  <a:cubicBezTo>
                    <a:pt x="120" y="0"/>
                    <a:pt x="78" y="1"/>
                    <a:pt x="37" y="8"/>
                  </a:cubicBezTo>
                  <a:cubicBezTo>
                    <a:pt x="26" y="10"/>
                    <a:pt x="15" y="13"/>
                    <a:pt x="5" y="16"/>
                  </a:cubicBezTo>
                  <a:cubicBezTo>
                    <a:pt x="3" y="17"/>
                    <a:pt x="0" y="20"/>
                    <a:pt x="0" y="22"/>
                  </a:cubicBezTo>
                  <a:cubicBezTo>
                    <a:pt x="0" y="23"/>
                    <a:pt x="3" y="25"/>
                    <a:pt x="5" y="26"/>
                  </a:cubicBezTo>
                  <a:cubicBezTo>
                    <a:pt x="6" y="28"/>
                    <a:pt x="8" y="28"/>
                    <a:pt x="10" y="29"/>
                  </a:cubicBezTo>
                  <a:cubicBezTo>
                    <a:pt x="24" y="32"/>
                    <a:pt x="38" y="35"/>
                    <a:pt x="51" y="37"/>
                  </a:cubicBezTo>
                  <a:cubicBezTo>
                    <a:pt x="81" y="39"/>
                    <a:pt x="110" y="41"/>
                    <a:pt x="140" y="42"/>
                  </a:cubicBezTo>
                  <a:cubicBezTo>
                    <a:pt x="176" y="41"/>
                    <a:pt x="212" y="40"/>
                    <a:pt x="248" y="34"/>
                  </a:cubicBezTo>
                  <a:cubicBezTo>
                    <a:pt x="258" y="33"/>
                    <a:pt x="267" y="29"/>
                    <a:pt x="277" y="26"/>
                  </a:cubicBezTo>
                  <a:cubicBezTo>
                    <a:pt x="279" y="26"/>
                    <a:pt x="281" y="23"/>
                    <a:pt x="281" y="21"/>
                  </a:cubicBezTo>
                  <a:cubicBezTo>
                    <a:pt x="281" y="20"/>
                    <a:pt x="279" y="17"/>
                    <a:pt x="277" y="16"/>
                  </a:cubicBezTo>
                  <a:close/>
                </a:path>
              </a:pathLst>
            </a:custGeom>
            <a:grpFill/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55" name="Group 22">
            <a:extLst>
              <a:ext uri="{FF2B5EF4-FFF2-40B4-BE49-F238E27FC236}">
                <a16:creationId xmlns:a16="http://schemas.microsoft.com/office/drawing/2014/main" id="{7B79C5D5-8B49-D157-2444-22D09266258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504373" y="4615632"/>
            <a:ext cx="227807" cy="360000"/>
            <a:chOff x="1459" y="1615"/>
            <a:chExt cx="355" cy="561"/>
          </a:xfrm>
          <a:solidFill>
            <a:srgbClr val="C00000"/>
          </a:solidFill>
        </p:grpSpPr>
        <p:sp>
          <p:nvSpPr>
            <p:cNvPr id="56" name="Freeform 23">
              <a:extLst>
                <a:ext uri="{FF2B5EF4-FFF2-40B4-BE49-F238E27FC236}">
                  <a16:creationId xmlns:a16="http://schemas.microsoft.com/office/drawing/2014/main" id="{80DE9350-063F-CB04-2C8F-1561C66BD5BC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7" y="1727"/>
              <a:ext cx="154" cy="150"/>
            </a:xfrm>
            <a:custGeom>
              <a:avLst/>
              <a:gdLst>
                <a:gd name="T0" fmla="*/ 37 w 163"/>
                <a:gd name="T1" fmla="*/ 27 h 158"/>
                <a:gd name="T2" fmla="*/ 24 w 163"/>
                <a:gd name="T3" fmla="*/ 127 h 158"/>
                <a:gd name="T4" fmla="*/ 125 w 163"/>
                <a:gd name="T5" fmla="*/ 131 h 158"/>
                <a:gd name="T6" fmla="*/ 138 w 163"/>
                <a:gd name="T7" fmla="*/ 31 h 158"/>
                <a:gd name="T8" fmla="*/ 37 w 163"/>
                <a:gd name="T9" fmla="*/ 27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3" h="158">
                  <a:moveTo>
                    <a:pt x="37" y="27"/>
                  </a:moveTo>
                  <a:cubicBezTo>
                    <a:pt x="6" y="54"/>
                    <a:pt x="0" y="99"/>
                    <a:pt x="24" y="127"/>
                  </a:cubicBezTo>
                  <a:cubicBezTo>
                    <a:pt x="49" y="156"/>
                    <a:pt x="94" y="158"/>
                    <a:pt x="125" y="131"/>
                  </a:cubicBezTo>
                  <a:cubicBezTo>
                    <a:pt x="157" y="104"/>
                    <a:pt x="163" y="59"/>
                    <a:pt x="138" y="31"/>
                  </a:cubicBezTo>
                  <a:cubicBezTo>
                    <a:pt x="114" y="2"/>
                    <a:pt x="69" y="0"/>
                    <a:pt x="37" y="27"/>
                  </a:cubicBezTo>
                  <a:close/>
                </a:path>
              </a:pathLst>
            </a:custGeom>
            <a:grpFill/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57" name="Freeform 24">
              <a:extLst>
                <a:ext uri="{FF2B5EF4-FFF2-40B4-BE49-F238E27FC236}">
                  <a16:creationId xmlns:a16="http://schemas.microsoft.com/office/drawing/2014/main" id="{7339A8AE-2929-46DE-4140-37DE28ADBCE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459" y="1615"/>
              <a:ext cx="355" cy="499"/>
            </a:xfrm>
            <a:custGeom>
              <a:avLst/>
              <a:gdLst>
                <a:gd name="T0" fmla="*/ 364 w 375"/>
                <a:gd name="T1" fmla="*/ 148 h 528"/>
                <a:gd name="T2" fmla="*/ 155 w 375"/>
                <a:gd name="T3" fmla="*/ 20 h 528"/>
                <a:gd name="T4" fmla="*/ 19 w 375"/>
                <a:gd name="T5" fmla="*/ 228 h 528"/>
                <a:gd name="T6" fmla="*/ 44 w 375"/>
                <a:gd name="T7" fmla="*/ 303 h 528"/>
                <a:gd name="T8" fmla="*/ 130 w 375"/>
                <a:gd name="T9" fmla="*/ 447 h 528"/>
                <a:gd name="T10" fmla="*/ 193 w 375"/>
                <a:gd name="T11" fmla="*/ 528 h 528"/>
                <a:gd name="T12" fmla="*/ 270 w 375"/>
                <a:gd name="T13" fmla="*/ 427 h 528"/>
                <a:gd name="T14" fmla="*/ 355 w 375"/>
                <a:gd name="T15" fmla="*/ 273 h 528"/>
                <a:gd name="T16" fmla="*/ 364 w 375"/>
                <a:gd name="T17" fmla="*/ 148 h 528"/>
                <a:gd name="T18" fmla="*/ 193 w 375"/>
                <a:gd name="T19" fmla="*/ 319 h 528"/>
                <a:gd name="T20" fmla="*/ 68 w 375"/>
                <a:gd name="T21" fmla="*/ 194 h 528"/>
                <a:gd name="T22" fmla="*/ 193 w 375"/>
                <a:gd name="T23" fmla="*/ 70 h 528"/>
                <a:gd name="T24" fmla="*/ 318 w 375"/>
                <a:gd name="T25" fmla="*/ 195 h 528"/>
                <a:gd name="T26" fmla="*/ 193 w 375"/>
                <a:gd name="T27" fmla="*/ 319 h 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75" h="528">
                  <a:moveTo>
                    <a:pt x="364" y="148"/>
                  </a:moveTo>
                  <a:cubicBezTo>
                    <a:pt x="340" y="56"/>
                    <a:pt x="248" y="0"/>
                    <a:pt x="155" y="20"/>
                  </a:cubicBezTo>
                  <a:cubicBezTo>
                    <a:pt x="62" y="40"/>
                    <a:pt x="0" y="131"/>
                    <a:pt x="19" y="228"/>
                  </a:cubicBezTo>
                  <a:cubicBezTo>
                    <a:pt x="24" y="254"/>
                    <a:pt x="33" y="279"/>
                    <a:pt x="44" y="303"/>
                  </a:cubicBezTo>
                  <a:cubicBezTo>
                    <a:pt x="67" y="354"/>
                    <a:pt x="96" y="402"/>
                    <a:pt x="130" y="447"/>
                  </a:cubicBezTo>
                  <a:cubicBezTo>
                    <a:pt x="150" y="474"/>
                    <a:pt x="171" y="500"/>
                    <a:pt x="193" y="528"/>
                  </a:cubicBezTo>
                  <a:cubicBezTo>
                    <a:pt x="220" y="493"/>
                    <a:pt x="246" y="461"/>
                    <a:pt x="270" y="427"/>
                  </a:cubicBezTo>
                  <a:cubicBezTo>
                    <a:pt x="305" y="379"/>
                    <a:pt x="334" y="328"/>
                    <a:pt x="355" y="273"/>
                  </a:cubicBezTo>
                  <a:cubicBezTo>
                    <a:pt x="370" y="232"/>
                    <a:pt x="375" y="190"/>
                    <a:pt x="364" y="148"/>
                  </a:cubicBezTo>
                  <a:close/>
                  <a:moveTo>
                    <a:pt x="193" y="319"/>
                  </a:moveTo>
                  <a:cubicBezTo>
                    <a:pt x="125" y="319"/>
                    <a:pt x="68" y="265"/>
                    <a:pt x="68" y="194"/>
                  </a:cubicBezTo>
                  <a:cubicBezTo>
                    <a:pt x="68" y="122"/>
                    <a:pt x="128" y="69"/>
                    <a:pt x="193" y="70"/>
                  </a:cubicBezTo>
                  <a:cubicBezTo>
                    <a:pt x="257" y="69"/>
                    <a:pt x="318" y="121"/>
                    <a:pt x="318" y="195"/>
                  </a:cubicBezTo>
                  <a:cubicBezTo>
                    <a:pt x="317" y="268"/>
                    <a:pt x="257" y="319"/>
                    <a:pt x="193" y="319"/>
                  </a:cubicBezTo>
                  <a:close/>
                </a:path>
              </a:pathLst>
            </a:custGeom>
            <a:grpFill/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58" name="Freeform 25">
              <a:extLst>
                <a:ext uri="{FF2B5EF4-FFF2-40B4-BE49-F238E27FC236}">
                  <a16:creationId xmlns:a16="http://schemas.microsoft.com/office/drawing/2014/main" id="{029478F7-9DB8-C9C9-C5C5-80C8EAA7A3E3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8" y="2136"/>
              <a:ext cx="266" cy="40"/>
            </a:xfrm>
            <a:custGeom>
              <a:avLst/>
              <a:gdLst>
                <a:gd name="T0" fmla="*/ 277 w 281"/>
                <a:gd name="T1" fmla="*/ 16 h 42"/>
                <a:gd name="T2" fmla="*/ 264 w 281"/>
                <a:gd name="T3" fmla="*/ 12 h 42"/>
                <a:gd name="T4" fmla="*/ 162 w 281"/>
                <a:gd name="T5" fmla="*/ 1 h 42"/>
                <a:gd name="T6" fmla="*/ 37 w 281"/>
                <a:gd name="T7" fmla="*/ 8 h 42"/>
                <a:gd name="T8" fmla="*/ 5 w 281"/>
                <a:gd name="T9" fmla="*/ 16 h 42"/>
                <a:gd name="T10" fmla="*/ 0 w 281"/>
                <a:gd name="T11" fmla="*/ 22 h 42"/>
                <a:gd name="T12" fmla="*/ 5 w 281"/>
                <a:gd name="T13" fmla="*/ 26 h 42"/>
                <a:gd name="T14" fmla="*/ 10 w 281"/>
                <a:gd name="T15" fmla="*/ 29 h 42"/>
                <a:gd name="T16" fmla="*/ 51 w 281"/>
                <a:gd name="T17" fmla="*/ 37 h 42"/>
                <a:gd name="T18" fmla="*/ 140 w 281"/>
                <a:gd name="T19" fmla="*/ 42 h 42"/>
                <a:gd name="T20" fmla="*/ 248 w 281"/>
                <a:gd name="T21" fmla="*/ 34 h 42"/>
                <a:gd name="T22" fmla="*/ 277 w 281"/>
                <a:gd name="T23" fmla="*/ 26 h 42"/>
                <a:gd name="T24" fmla="*/ 281 w 281"/>
                <a:gd name="T25" fmla="*/ 21 h 42"/>
                <a:gd name="T26" fmla="*/ 277 w 281"/>
                <a:gd name="T27" fmla="*/ 16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1" h="42">
                  <a:moveTo>
                    <a:pt x="277" y="16"/>
                  </a:moveTo>
                  <a:cubicBezTo>
                    <a:pt x="273" y="14"/>
                    <a:pt x="268" y="13"/>
                    <a:pt x="264" y="12"/>
                  </a:cubicBezTo>
                  <a:cubicBezTo>
                    <a:pt x="230" y="4"/>
                    <a:pt x="196" y="2"/>
                    <a:pt x="162" y="1"/>
                  </a:cubicBezTo>
                  <a:cubicBezTo>
                    <a:pt x="120" y="0"/>
                    <a:pt x="78" y="1"/>
                    <a:pt x="37" y="8"/>
                  </a:cubicBezTo>
                  <a:cubicBezTo>
                    <a:pt x="26" y="10"/>
                    <a:pt x="15" y="13"/>
                    <a:pt x="5" y="16"/>
                  </a:cubicBezTo>
                  <a:cubicBezTo>
                    <a:pt x="3" y="17"/>
                    <a:pt x="0" y="20"/>
                    <a:pt x="0" y="22"/>
                  </a:cubicBezTo>
                  <a:cubicBezTo>
                    <a:pt x="0" y="23"/>
                    <a:pt x="3" y="25"/>
                    <a:pt x="5" y="26"/>
                  </a:cubicBezTo>
                  <a:cubicBezTo>
                    <a:pt x="6" y="28"/>
                    <a:pt x="8" y="28"/>
                    <a:pt x="10" y="29"/>
                  </a:cubicBezTo>
                  <a:cubicBezTo>
                    <a:pt x="24" y="32"/>
                    <a:pt x="38" y="35"/>
                    <a:pt x="51" y="37"/>
                  </a:cubicBezTo>
                  <a:cubicBezTo>
                    <a:pt x="81" y="39"/>
                    <a:pt x="110" y="41"/>
                    <a:pt x="140" y="42"/>
                  </a:cubicBezTo>
                  <a:cubicBezTo>
                    <a:pt x="176" y="41"/>
                    <a:pt x="212" y="40"/>
                    <a:pt x="248" y="34"/>
                  </a:cubicBezTo>
                  <a:cubicBezTo>
                    <a:pt x="258" y="33"/>
                    <a:pt x="267" y="29"/>
                    <a:pt x="277" y="26"/>
                  </a:cubicBezTo>
                  <a:cubicBezTo>
                    <a:pt x="279" y="26"/>
                    <a:pt x="281" y="23"/>
                    <a:pt x="281" y="21"/>
                  </a:cubicBezTo>
                  <a:cubicBezTo>
                    <a:pt x="281" y="20"/>
                    <a:pt x="279" y="17"/>
                    <a:pt x="277" y="16"/>
                  </a:cubicBezTo>
                  <a:close/>
                </a:path>
              </a:pathLst>
            </a:custGeom>
            <a:grpFill/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59" name="Group 22">
            <a:extLst>
              <a:ext uri="{FF2B5EF4-FFF2-40B4-BE49-F238E27FC236}">
                <a16:creationId xmlns:a16="http://schemas.microsoft.com/office/drawing/2014/main" id="{E6DF67CE-3DFE-3FFF-D0F3-BCF9D9C9DEF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212830" y="3086069"/>
            <a:ext cx="227807" cy="360000"/>
            <a:chOff x="1459" y="1615"/>
            <a:chExt cx="355" cy="561"/>
          </a:xfrm>
          <a:solidFill>
            <a:srgbClr val="C00000"/>
          </a:solidFill>
        </p:grpSpPr>
        <p:sp>
          <p:nvSpPr>
            <p:cNvPr id="60" name="Freeform 23">
              <a:extLst>
                <a:ext uri="{FF2B5EF4-FFF2-40B4-BE49-F238E27FC236}">
                  <a16:creationId xmlns:a16="http://schemas.microsoft.com/office/drawing/2014/main" id="{81539115-02BB-82AE-5193-C2C98FA1EE5A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7" y="1727"/>
              <a:ext cx="154" cy="150"/>
            </a:xfrm>
            <a:custGeom>
              <a:avLst/>
              <a:gdLst>
                <a:gd name="T0" fmla="*/ 37 w 163"/>
                <a:gd name="T1" fmla="*/ 27 h 158"/>
                <a:gd name="T2" fmla="*/ 24 w 163"/>
                <a:gd name="T3" fmla="*/ 127 h 158"/>
                <a:gd name="T4" fmla="*/ 125 w 163"/>
                <a:gd name="T5" fmla="*/ 131 h 158"/>
                <a:gd name="T6" fmla="*/ 138 w 163"/>
                <a:gd name="T7" fmla="*/ 31 h 158"/>
                <a:gd name="T8" fmla="*/ 37 w 163"/>
                <a:gd name="T9" fmla="*/ 27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3" h="158">
                  <a:moveTo>
                    <a:pt x="37" y="27"/>
                  </a:moveTo>
                  <a:cubicBezTo>
                    <a:pt x="6" y="54"/>
                    <a:pt x="0" y="99"/>
                    <a:pt x="24" y="127"/>
                  </a:cubicBezTo>
                  <a:cubicBezTo>
                    <a:pt x="49" y="156"/>
                    <a:pt x="94" y="158"/>
                    <a:pt x="125" y="131"/>
                  </a:cubicBezTo>
                  <a:cubicBezTo>
                    <a:pt x="157" y="104"/>
                    <a:pt x="163" y="59"/>
                    <a:pt x="138" y="31"/>
                  </a:cubicBezTo>
                  <a:cubicBezTo>
                    <a:pt x="114" y="2"/>
                    <a:pt x="69" y="0"/>
                    <a:pt x="37" y="27"/>
                  </a:cubicBezTo>
                  <a:close/>
                </a:path>
              </a:pathLst>
            </a:custGeom>
            <a:grpFill/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61" name="Freeform 24">
              <a:extLst>
                <a:ext uri="{FF2B5EF4-FFF2-40B4-BE49-F238E27FC236}">
                  <a16:creationId xmlns:a16="http://schemas.microsoft.com/office/drawing/2014/main" id="{BCCBBEC9-A1EE-EDD9-2C3B-0167E455601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459" y="1615"/>
              <a:ext cx="355" cy="499"/>
            </a:xfrm>
            <a:custGeom>
              <a:avLst/>
              <a:gdLst>
                <a:gd name="T0" fmla="*/ 364 w 375"/>
                <a:gd name="T1" fmla="*/ 148 h 528"/>
                <a:gd name="T2" fmla="*/ 155 w 375"/>
                <a:gd name="T3" fmla="*/ 20 h 528"/>
                <a:gd name="T4" fmla="*/ 19 w 375"/>
                <a:gd name="T5" fmla="*/ 228 h 528"/>
                <a:gd name="T6" fmla="*/ 44 w 375"/>
                <a:gd name="T7" fmla="*/ 303 h 528"/>
                <a:gd name="T8" fmla="*/ 130 w 375"/>
                <a:gd name="T9" fmla="*/ 447 h 528"/>
                <a:gd name="T10" fmla="*/ 193 w 375"/>
                <a:gd name="T11" fmla="*/ 528 h 528"/>
                <a:gd name="T12" fmla="*/ 270 w 375"/>
                <a:gd name="T13" fmla="*/ 427 h 528"/>
                <a:gd name="T14" fmla="*/ 355 w 375"/>
                <a:gd name="T15" fmla="*/ 273 h 528"/>
                <a:gd name="T16" fmla="*/ 364 w 375"/>
                <a:gd name="T17" fmla="*/ 148 h 528"/>
                <a:gd name="T18" fmla="*/ 193 w 375"/>
                <a:gd name="T19" fmla="*/ 319 h 528"/>
                <a:gd name="T20" fmla="*/ 68 w 375"/>
                <a:gd name="T21" fmla="*/ 194 h 528"/>
                <a:gd name="T22" fmla="*/ 193 w 375"/>
                <a:gd name="T23" fmla="*/ 70 h 528"/>
                <a:gd name="T24" fmla="*/ 318 w 375"/>
                <a:gd name="T25" fmla="*/ 195 h 528"/>
                <a:gd name="T26" fmla="*/ 193 w 375"/>
                <a:gd name="T27" fmla="*/ 319 h 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75" h="528">
                  <a:moveTo>
                    <a:pt x="364" y="148"/>
                  </a:moveTo>
                  <a:cubicBezTo>
                    <a:pt x="340" y="56"/>
                    <a:pt x="248" y="0"/>
                    <a:pt x="155" y="20"/>
                  </a:cubicBezTo>
                  <a:cubicBezTo>
                    <a:pt x="62" y="40"/>
                    <a:pt x="0" y="131"/>
                    <a:pt x="19" y="228"/>
                  </a:cubicBezTo>
                  <a:cubicBezTo>
                    <a:pt x="24" y="254"/>
                    <a:pt x="33" y="279"/>
                    <a:pt x="44" y="303"/>
                  </a:cubicBezTo>
                  <a:cubicBezTo>
                    <a:pt x="67" y="354"/>
                    <a:pt x="96" y="402"/>
                    <a:pt x="130" y="447"/>
                  </a:cubicBezTo>
                  <a:cubicBezTo>
                    <a:pt x="150" y="474"/>
                    <a:pt x="171" y="500"/>
                    <a:pt x="193" y="528"/>
                  </a:cubicBezTo>
                  <a:cubicBezTo>
                    <a:pt x="220" y="493"/>
                    <a:pt x="246" y="461"/>
                    <a:pt x="270" y="427"/>
                  </a:cubicBezTo>
                  <a:cubicBezTo>
                    <a:pt x="305" y="379"/>
                    <a:pt x="334" y="328"/>
                    <a:pt x="355" y="273"/>
                  </a:cubicBezTo>
                  <a:cubicBezTo>
                    <a:pt x="370" y="232"/>
                    <a:pt x="375" y="190"/>
                    <a:pt x="364" y="148"/>
                  </a:cubicBezTo>
                  <a:close/>
                  <a:moveTo>
                    <a:pt x="193" y="319"/>
                  </a:moveTo>
                  <a:cubicBezTo>
                    <a:pt x="125" y="319"/>
                    <a:pt x="68" y="265"/>
                    <a:pt x="68" y="194"/>
                  </a:cubicBezTo>
                  <a:cubicBezTo>
                    <a:pt x="68" y="122"/>
                    <a:pt x="128" y="69"/>
                    <a:pt x="193" y="70"/>
                  </a:cubicBezTo>
                  <a:cubicBezTo>
                    <a:pt x="257" y="69"/>
                    <a:pt x="318" y="121"/>
                    <a:pt x="318" y="195"/>
                  </a:cubicBezTo>
                  <a:cubicBezTo>
                    <a:pt x="317" y="268"/>
                    <a:pt x="257" y="319"/>
                    <a:pt x="193" y="319"/>
                  </a:cubicBezTo>
                  <a:close/>
                </a:path>
              </a:pathLst>
            </a:custGeom>
            <a:grpFill/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62" name="Freeform 25">
              <a:extLst>
                <a:ext uri="{FF2B5EF4-FFF2-40B4-BE49-F238E27FC236}">
                  <a16:creationId xmlns:a16="http://schemas.microsoft.com/office/drawing/2014/main" id="{66541803-E7FF-0483-4818-84B0381FF7BB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8" y="2136"/>
              <a:ext cx="266" cy="40"/>
            </a:xfrm>
            <a:custGeom>
              <a:avLst/>
              <a:gdLst>
                <a:gd name="T0" fmla="*/ 277 w 281"/>
                <a:gd name="T1" fmla="*/ 16 h 42"/>
                <a:gd name="T2" fmla="*/ 264 w 281"/>
                <a:gd name="T3" fmla="*/ 12 h 42"/>
                <a:gd name="T4" fmla="*/ 162 w 281"/>
                <a:gd name="T5" fmla="*/ 1 h 42"/>
                <a:gd name="T6" fmla="*/ 37 w 281"/>
                <a:gd name="T7" fmla="*/ 8 h 42"/>
                <a:gd name="T8" fmla="*/ 5 w 281"/>
                <a:gd name="T9" fmla="*/ 16 h 42"/>
                <a:gd name="T10" fmla="*/ 0 w 281"/>
                <a:gd name="T11" fmla="*/ 22 h 42"/>
                <a:gd name="T12" fmla="*/ 5 w 281"/>
                <a:gd name="T13" fmla="*/ 26 h 42"/>
                <a:gd name="T14" fmla="*/ 10 w 281"/>
                <a:gd name="T15" fmla="*/ 29 h 42"/>
                <a:gd name="T16" fmla="*/ 51 w 281"/>
                <a:gd name="T17" fmla="*/ 37 h 42"/>
                <a:gd name="T18" fmla="*/ 140 w 281"/>
                <a:gd name="T19" fmla="*/ 42 h 42"/>
                <a:gd name="T20" fmla="*/ 248 w 281"/>
                <a:gd name="T21" fmla="*/ 34 h 42"/>
                <a:gd name="T22" fmla="*/ 277 w 281"/>
                <a:gd name="T23" fmla="*/ 26 h 42"/>
                <a:gd name="T24" fmla="*/ 281 w 281"/>
                <a:gd name="T25" fmla="*/ 21 h 42"/>
                <a:gd name="T26" fmla="*/ 277 w 281"/>
                <a:gd name="T27" fmla="*/ 16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1" h="42">
                  <a:moveTo>
                    <a:pt x="277" y="16"/>
                  </a:moveTo>
                  <a:cubicBezTo>
                    <a:pt x="273" y="14"/>
                    <a:pt x="268" y="13"/>
                    <a:pt x="264" y="12"/>
                  </a:cubicBezTo>
                  <a:cubicBezTo>
                    <a:pt x="230" y="4"/>
                    <a:pt x="196" y="2"/>
                    <a:pt x="162" y="1"/>
                  </a:cubicBezTo>
                  <a:cubicBezTo>
                    <a:pt x="120" y="0"/>
                    <a:pt x="78" y="1"/>
                    <a:pt x="37" y="8"/>
                  </a:cubicBezTo>
                  <a:cubicBezTo>
                    <a:pt x="26" y="10"/>
                    <a:pt x="15" y="13"/>
                    <a:pt x="5" y="16"/>
                  </a:cubicBezTo>
                  <a:cubicBezTo>
                    <a:pt x="3" y="17"/>
                    <a:pt x="0" y="20"/>
                    <a:pt x="0" y="22"/>
                  </a:cubicBezTo>
                  <a:cubicBezTo>
                    <a:pt x="0" y="23"/>
                    <a:pt x="3" y="25"/>
                    <a:pt x="5" y="26"/>
                  </a:cubicBezTo>
                  <a:cubicBezTo>
                    <a:pt x="6" y="28"/>
                    <a:pt x="8" y="28"/>
                    <a:pt x="10" y="29"/>
                  </a:cubicBezTo>
                  <a:cubicBezTo>
                    <a:pt x="24" y="32"/>
                    <a:pt x="38" y="35"/>
                    <a:pt x="51" y="37"/>
                  </a:cubicBezTo>
                  <a:cubicBezTo>
                    <a:pt x="81" y="39"/>
                    <a:pt x="110" y="41"/>
                    <a:pt x="140" y="42"/>
                  </a:cubicBezTo>
                  <a:cubicBezTo>
                    <a:pt x="176" y="41"/>
                    <a:pt x="212" y="40"/>
                    <a:pt x="248" y="34"/>
                  </a:cubicBezTo>
                  <a:cubicBezTo>
                    <a:pt x="258" y="33"/>
                    <a:pt x="267" y="29"/>
                    <a:pt x="277" y="26"/>
                  </a:cubicBezTo>
                  <a:cubicBezTo>
                    <a:pt x="279" y="26"/>
                    <a:pt x="281" y="23"/>
                    <a:pt x="281" y="21"/>
                  </a:cubicBezTo>
                  <a:cubicBezTo>
                    <a:pt x="281" y="20"/>
                    <a:pt x="279" y="17"/>
                    <a:pt x="277" y="16"/>
                  </a:cubicBezTo>
                  <a:close/>
                </a:path>
              </a:pathLst>
            </a:custGeom>
            <a:grpFill/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63" name="Group 22">
            <a:extLst>
              <a:ext uri="{FF2B5EF4-FFF2-40B4-BE49-F238E27FC236}">
                <a16:creationId xmlns:a16="http://schemas.microsoft.com/office/drawing/2014/main" id="{51628F3C-7205-18B7-1DCB-4ED3590A475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878337" y="1326023"/>
            <a:ext cx="227807" cy="360000"/>
            <a:chOff x="1459" y="1615"/>
            <a:chExt cx="355" cy="561"/>
          </a:xfrm>
          <a:solidFill>
            <a:srgbClr val="C00000"/>
          </a:solidFill>
        </p:grpSpPr>
        <p:sp>
          <p:nvSpPr>
            <p:cNvPr id="64" name="Freeform 23">
              <a:extLst>
                <a:ext uri="{FF2B5EF4-FFF2-40B4-BE49-F238E27FC236}">
                  <a16:creationId xmlns:a16="http://schemas.microsoft.com/office/drawing/2014/main" id="{E5B42CA6-72D2-ACD7-F9E3-77EA7CA0AD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7" y="1727"/>
              <a:ext cx="154" cy="150"/>
            </a:xfrm>
            <a:custGeom>
              <a:avLst/>
              <a:gdLst>
                <a:gd name="T0" fmla="*/ 37 w 163"/>
                <a:gd name="T1" fmla="*/ 27 h 158"/>
                <a:gd name="T2" fmla="*/ 24 w 163"/>
                <a:gd name="T3" fmla="*/ 127 h 158"/>
                <a:gd name="T4" fmla="*/ 125 w 163"/>
                <a:gd name="T5" fmla="*/ 131 h 158"/>
                <a:gd name="T6" fmla="*/ 138 w 163"/>
                <a:gd name="T7" fmla="*/ 31 h 158"/>
                <a:gd name="T8" fmla="*/ 37 w 163"/>
                <a:gd name="T9" fmla="*/ 27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3" h="158">
                  <a:moveTo>
                    <a:pt x="37" y="27"/>
                  </a:moveTo>
                  <a:cubicBezTo>
                    <a:pt x="6" y="54"/>
                    <a:pt x="0" y="99"/>
                    <a:pt x="24" y="127"/>
                  </a:cubicBezTo>
                  <a:cubicBezTo>
                    <a:pt x="49" y="156"/>
                    <a:pt x="94" y="158"/>
                    <a:pt x="125" y="131"/>
                  </a:cubicBezTo>
                  <a:cubicBezTo>
                    <a:pt x="157" y="104"/>
                    <a:pt x="163" y="59"/>
                    <a:pt x="138" y="31"/>
                  </a:cubicBezTo>
                  <a:cubicBezTo>
                    <a:pt x="114" y="2"/>
                    <a:pt x="69" y="0"/>
                    <a:pt x="37" y="27"/>
                  </a:cubicBezTo>
                  <a:close/>
                </a:path>
              </a:pathLst>
            </a:custGeom>
            <a:grpFill/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65" name="Freeform 24">
              <a:extLst>
                <a:ext uri="{FF2B5EF4-FFF2-40B4-BE49-F238E27FC236}">
                  <a16:creationId xmlns:a16="http://schemas.microsoft.com/office/drawing/2014/main" id="{D8313CEB-41A4-3142-8D05-C839E8652C5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459" y="1615"/>
              <a:ext cx="355" cy="499"/>
            </a:xfrm>
            <a:custGeom>
              <a:avLst/>
              <a:gdLst>
                <a:gd name="T0" fmla="*/ 364 w 375"/>
                <a:gd name="T1" fmla="*/ 148 h 528"/>
                <a:gd name="T2" fmla="*/ 155 w 375"/>
                <a:gd name="T3" fmla="*/ 20 h 528"/>
                <a:gd name="T4" fmla="*/ 19 w 375"/>
                <a:gd name="T5" fmla="*/ 228 h 528"/>
                <a:gd name="T6" fmla="*/ 44 w 375"/>
                <a:gd name="T7" fmla="*/ 303 h 528"/>
                <a:gd name="T8" fmla="*/ 130 w 375"/>
                <a:gd name="T9" fmla="*/ 447 h 528"/>
                <a:gd name="T10" fmla="*/ 193 w 375"/>
                <a:gd name="T11" fmla="*/ 528 h 528"/>
                <a:gd name="T12" fmla="*/ 270 w 375"/>
                <a:gd name="T13" fmla="*/ 427 h 528"/>
                <a:gd name="T14" fmla="*/ 355 w 375"/>
                <a:gd name="T15" fmla="*/ 273 h 528"/>
                <a:gd name="T16" fmla="*/ 364 w 375"/>
                <a:gd name="T17" fmla="*/ 148 h 528"/>
                <a:gd name="T18" fmla="*/ 193 w 375"/>
                <a:gd name="T19" fmla="*/ 319 h 528"/>
                <a:gd name="T20" fmla="*/ 68 w 375"/>
                <a:gd name="T21" fmla="*/ 194 h 528"/>
                <a:gd name="T22" fmla="*/ 193 w 375"/>
                <a:gd name="T23" fmla="*/ 70 h 528"/>
                <a:gd name="T24" fmla="*/ 318 w 375"/>
                <a:gd name="T25" fmla="*/ 195 h 528"/>
                <a:gd name="T26" fmla="*/ 193 w 375"/>
                <a:gd name="T27" fmla="*/ 319 h 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75" h="528">
                  <a:moveTo>
                    <a:pt x="364" y="148"/>
                  </a:moveTo>
                  <a:cubicBezTo>
                    <a:pt x="340" y="56"/>
                    <a:pt x="248" y="0"/>
                    <a:pt x="155" y="20"/>
                  </a:cubicBezTo>
                  <a:cubicBezTo>
                    <a:pt x="62" y="40"/>
                    <a:pt x="0" y="131"/>
                    <a:pt x="19" y="228"/>
                  </a:cubicBezTo>
                  <a:cubicBezTo>
                    <a:pt x="24" y="254"/>
                    <a:pt x="33" y="279"/>
                    <a:pt x="44" y="303"/>
                  </a:cubicBezTo>
                  <a:cubicBezTo>
                    <a:pt x="67" y="354"/>
                    <a:pt x="96" y="402"/>
                    <a:pt x="130" y="447"/>
                  </a:cubicBezTo>
                  <a:cubicBezTo>
                    <a:pt x="150" y="474"/>
                    <a:pt x="171" y="500"/>
                    <a:pt x="193" y="528"/>
                  </a:cubicBezTo>
                  <a:cubicBezTo>
                    <a:pt x="220" y="493"/>
                    <a:pt x="246" y="461"/>
                    <a:pt x="270" y="427"/>
                  </a:cubicBezTo>
                  <a:cubicBezTo>
                    <a:pt x="305" y="379"/>
                    <a:pt x="334" y="328"/>
                    <a:pt x="355" y="273"/>
                  </a:cubicBezTo>
                  <a:cubicBezTo>
                    <a:pt x="370" y="232"/>
                    <a:pt x="375" y="190"/>
                    <a:pt x="364" y="148"/>
                  </a:cubicBezTo>
                  <a:close/>
                  <a:moveTo>
                    <a:pt x="193" y="319"/>
                  </a:moveTo>
                  <a:cubicBezTo>
                    <a:pt x="125" y="319"/>
                    <a:pt x="68" y="265"/>
                    <a:pt x="68" y="194"/>
                  </a:cubicBezTo>
                  <a:cubicBezTo>
                    <a:pt x="68" y="122"/>
                    <a:pt x="128" y="69"/>
                    <a:pt x="193" y="70"/>
                  </a:cubicBezTo>
                  <a:cubicBezTo>
                    <a:pt x="257" y="69"/>
                    <a:pt x="318" y="121"/>
                    <a:pt x="318" y="195"/>
                  </a:cubicBezTo>
                  <a:cubicBezTo>
                    <a:pt x="317" y="268"/>
                    <a:pt x="257" y="319"/>
                    <a:pt x="193" y="319"/>
                  </a:cubicBezTo>
                  <a:close/>
                </a:path>
              </a:pathLst>
            </a:custGeom>
            <a:grpFill/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66" name="Freeform 25">
              <a:extLst>
                <a:ext uri="{FF2B5EF4-FFF2-40B4-BE49-F238E27FC236}">
                  <a16:creationId xmlns:a16="http://schemas.microsoft.com/office/drawing/2014/main" id="{A4391513-07DE-7E9E-72D9-916F68EF9DF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8" y="2136"/>
              <a:ext cx="266" cy="40"/>
            </a:xfrm>
            <a:custGeom>
              <a:avLst/>
              <a:gdLst>
                <a:gd name="T0" fmla="*/ 277 w 281"/>
                <a:gd name="T1" fmla="*/ 16 h 42"/>
                <a:gd name="T2" fmla="*/ 264 w 281"/>
                <a:gd name="T3" fmla="*/ 12 h 42"/>
                <a:gd name="T4" fmla="*/ 162 w 281"/>
                <a:gd name="T5" fmla="*/ 1 h 42"/>
                <a:gd name="T6" fmla="*/ 37 w 281"/>
                <a:gd name="T7" fmla="*/ 8 h 42"/>
                <a:gd name="T8" fmla="*/ 5 w 281"/>
                <a:gd name="T9" fmla="*/ 16 h 42"/>
                <a:gd name="T10" fmla="*/ 0 w 281"/>
                <a:gd name="T11" fmla="*/ 22 h 42"/>
                <a:gd name="T12" fmla="*/ 5 w 281"/>
                <a:gd name="T13" fmla="*/ 26 h 42"/>
                <a:gd name="T14" fmla="*/ 10 w 281"/>
                <a:gd name="T15" fmla="*/ 29 h 42"/>
                <a:gd name="T16" fmla="*/ 51 w 281"/>
                <a:gd name="T17" fmla="*/ 37 h 42"/>
                <a:gd name="T18" fmla="*/ 140 w 281"/>
                <a:gd name="T19" fmla="*/ 42 h 42"/>
                <a:gd name="T20" fmla="*/ 248 w 281"/>
                <a:gd name="T21" fmla="*/ 34 h 42"/>
                <a:gd name="T22" fmla="*/ 277 w 281"/>
                <a:gd name="T23" fmla="*/ 26 h 42"/>
                <a:gd name="T24" fmla="*/ 281 w 281"/>
                <a:gd name="T25" fmla="*/ 21 h 42"/>
                <a:gd name="T26" fmla="*/ 277 w 281"/>
                <a:gd name="T27" fmla="*/ 16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1" h="42">
                  <a:moveTo>
                    <a:pt x="277" y="16"/>
                  </a:moveTo>
                  <a:cubicBezTo>
                    <a:pt x="273" y="14"/>
                    <a:pt x="268" y="13"/>
                    <a:pt x="264" y="12"/>
                  </a:cubicBezTo>
                  <a:cubicBezTo>
                    <a:pt x="230" y="4"/>
                    <a:pt x="196" y="2"/>
                    <a:pt x="162" y="1"/>
                  </a:cubicBezTo>
                  <a:cubicBezTo>
                    <a:pt x="120" y="0"/>
                    <a:pt x="78" y="1"/>
                    <a:pt x="37" y="8"/>
                  </a:cubicBezTo>
                  <a:cubicBezTo>
                    <a:pt x="26" y="10"/>
                    <a:pt x="15" y="13"/>
                    <a:pt x="5" y="16"/>
                  </a:cubicBezTo>
                  <a:cubicBezTo>
                    <a:pt x="3" y="17"/>
                    <a:pt x="0" y="20"/>
                    <a:pt x="0" y="22"/>
                  </a:cubicBezTo>
                  <a:cubicBezTo>
                    <a:pt x="0" y="23"/>
                    <a:pt x="3" y="25"/>
                    <a:pt x="5" y="26"/>
                  </a:cubicBezTo>
                  <a:cubicBezTo>
                    <a:pt x="6" y="28"/>
                    <a:pt x="8" y="28"/>
                    <a:pt x="10" y="29"/>
                  </a:cubicBezTo>
                  <a:cubicBezTo>
                    <a:pt x="24" y="32"/>
                    <a:pt x="38" y="35"/>
                    <a:pt x="51" y="37"/>
                  </a:cubicBezTo>
                  <a:cubicBezTo>
                    <a:pt x="81" y="39"/>
                    <a:pt x="110" y="41"/>
                    <a:pt x="140" y="42"/>
                  </a:cubicBezTo>
                  <a:cubicBezTo>
                    <a:pt x="176" y="41"/>
                    <a:pt x="212" y="40"/>
                    <a:pt x="248" y="34"/>
                  </a:cubicBezTo>
                  <a:cubicBezTo>
                    <a:pt x="258" y="33"/>
                    <a:pt x="267" y="29"/>
                    <a:pt x="277" y="26"/>
                  </a:cubicBezTo>
                  <a:cubicBezTo>
                    <a:pt x="279" y="26"/>
                    <a:pt x="281" y="23"/>
                    <a:pt x="281" y="21"/>
                  </a:cubicBezTo>
                  <a:cubicBezTo>
                    <a:pt x="281" y="20"/>
                    <a:pt x="279" y="17"/>
                    <a:pt x="277" y="16"/>
                  </a:cubicBezTo>
                  <a:close/>
                </a:path>
              </a:pathLst>
            </a:custGeom>
            <a:grpFill/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67" name="Group 22">
            <a:extLst>
              <a:ext uri="{FF2B5EF4-FFF2-40B4-BE49-F238E27FC236}">
                <a16:creationId xmlns:a16="http://schemas.microsoft.com/office/drawing/2014/main" id="{1CA2C859-0621-5717-46B0-62C5BA14D1C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975178" y="4012494"/>
            <a:ext cx="227807" cy="360000"/>
            <a:chOff x="1459" y="1615"/>
            <a:chExt cx="355" cy="561"/>
          </a:xfrm>
          <a:solidFill>
            <a:srgbClr val="C00000"/>
          </a:solidFill>
        </p:grpSpPr>
        <p:sp>
          <p:nvSpPr>
            <p:cNvPr id="68" name="Freeform 23">
              <a:extLst>
                <a:ext uri="{FF2B5EF4-FFF2-40B4-BE49-F238E27FC236}">
                  <a16:creationId xmlns:a16="http://schemas.microsoft.com/office/drawing/2014/main" id="{BB13786C-4619-B572-3143-0224B81FC9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7" y="1727"/>
              <a:ext cx="154" cy="150"/>
            </a:xfrm>
            <a:custGeom>
              <a:avLst/>
              <a:gdLst>
                <a:gd name="T0" fmla="*/ 37 w 163"/>
                <a:gd name="T1" fmla="*/ 27 h 158"/>
                <a:gd name="T2" fmla="*/ 24 w 163"/>
                <a:gd name="T3" fmla="*/ 127 h 158"/>
                <a:gd name="T4" fmla="*/ 125 w 163"/>
                <a:gd name="T5" fmla="*/ 131 h 158"/>
                <a:gd name="T6" fmla="*/ 138 w 163"/>
                <a:gd name="T7" fmla="*/ 31 h 158"/>
                <a:gd name="T8" fmla="*/ 37 w 163"/>
                <a:gd name="T9" fmla="*/ 27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3" h="158">
                  <a:moveTo>
                    <a:pt x="37" y="27"/>
                  </a:moveTo>
                  <a:cubicBezTo>
                    <a:pt x="6" y="54"/>
                    <a:pt x="0" y="99"/>
                    <a:pt x="24" y="127"/>
                  </a:cubicBezTo>
                  <a:cubicBezTo>
                    <a:pt x="49" y="156"/>
                    <a:pt x="94" y="158"/>
                    <a:pt x="125" y="131"/>
                  </a:cubicBezTo>
                  <a:cubicBezTo>
                    <a:pt x="157" y="104"/>
                    <a:pt x="163" y="59"/>
                    <a:pt x="138" y="31"/>
                  </a:cubicBezTo>
                  <a:cubicBezTo>
                    <a:pt x="114" y="2"/>
                    <a:pt x="69" y="0"/>
                    <a:pt x="37" y="27"/>
                  </a:cubicBezTo>
                  <a:close/>
                </a:path>
              </a:pathLst>
            </a:custGeom>
            <a:grpFill/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69" name="Freeform 24">
              <a:extLst>
                <a:ext uri="{FF2B5EF4-FFF2-40B4-BE49-F238E27FC236}">
                  <a16:creationId xmlns:a16="http://schemas.microsoft.com/office/drawing/2014/main" id="{DCCB4547-EBF4-B8F5-4AF9-70AA66A388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459" y="1615"/>
              <a:ext cx="355" cy="499"/>
            </a:xfrm>
            <a:custGeom>
              <a:avLst/>
              <a:gdLst>
                <a:gd name="T0" fmla="*/ 364 w 375"/>
                <a:gd name="T1" fmla="*/ 148 h 528"/>
                <a:gd name="T2" fmla="*/ 155 w 375"/>
                <a:gd name="T3" fmla="*/ 20 h 528"/>
                <a:gd name="T4" fmla="*/ 19 w 375"/>
                <a:gd name="T5" fmla="*/ 228 h 528"/>
                <a:gd name="T6" fmla="*/ 44 w 375"/>
                <a:gd name="T7" fmla="*/ 303 h 528"/>
                <a:gd name="T8" fmla="*/ 130 w 375"/>
                <a:gd name="T9" fmla="*/ 447 h 528"/>
                <a:gd name="T10" fmla="*/ 193 w 375"/>
                <a:gd name="T11" fmla="*/ 528 h 528"/>
                <a:gd name="T12" fmla="*/ 270 w 375"/>
                <a:gd name="T13" fmla="*/ 427 h 528"/>
                <a:gd name="T14" fmla="*/ 355 w 375"/>
                <a:gd name="T15" fmla="*/ 273 h 528"/>
                <a:gd name="T16" fmla="*/ 364 w 375"/>
                <a:gd name="T17" fmla="*/ 148 h 528"/>
                <a:gd name="T18" fmla="*/ 193 w 375"/>
                <a:gd name="T19" fmla="*/ 319 h 528"/>
                <a:gd name="T20" fmla="*/ 68 w 375"/>
                <a:gd name="T21" fmla="*/ 194 h 528"/>
                <a:gd name="T22" fmla="*/ 193 w 375"/>
                <a:gd name="T23" fmla="*/ 70 h 528"/>
                <a:gd name="T24" fmla="*/ 318 w 375"/>
                <a:gd name="T25" fmla="*/ 195 h 528"/>
                <a:gd name="T26" fmla="*/ 193 w 375"/>
                <a:gd name="T27" fmla="*/ 319 h 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75" h="528">
                  <a:moveTo>
                    <a:pt x="364" y="148"/>
                  </a:moveTo>
                  <a:cubicBezTo>
                    <a:pt x="340" y="56"/>
                    <a:pt x="248" y="0"/>
                    <a:pt x="155" y="20"/>
                  </a:cubicBezTo>
                  <a:cubicBezTo>
                    <a:pt x="62" y="40"/>
                    <a:pt x="0" y="131"/>
                    <a:pt x="19" y="228"/>
                  </a:cubicBezTo>
                  <a:cubicBezTo>
                    <a:pt x="24" y="254"/>
                    <a:pt x="33" y="279"/>
                    <a:pt x="44" y="303"/>
                  </a:cubicBezTo>
                  <a:cubicBezTo>
                    <a:pt x="67" y="354"/>
                    <a:pt x="96" y="402"/>
                    <a:pt x="130" y="447"/>
                  </a:cubicBezTo>
                  <a:cubicBezTo>
                    <a:pt x="150" y="474"/>
                    <a:pt x="171" y="500"/>
                    <a:pt x="193" y="528"/>
                  </a:cubicBezTo>
                  <a:cubicBezTo>
                    <a:pt x="220" y="493"/>
                    <a:pt x="246" y="461"/>
                    <a:pt x="270" y="427"/>
                  </a:cubicBezTo>
                  <a:cubicBezTo>
                    <a:pt x="305" y="379"/>
                    <a:pt x="334" y="328"/>
                    <a:pt x="355" y="273"/>
                  </a:cubicBezTo>
                  <a:cubicBezTo>
                    <a:pt x="370" y="232"/>
                    <a:pt x="375" y="190"/>
                    <a:pt x="364" y="148"/>
                  </a:cubicBezTo>
                  <a:close/>
                  <a:moveTo>
                    <a:pt x="193" y="319"/>
                  </a:moveTo>
                  <a:cubicBezTo>
                    <a:pt x="125" y="319"/>
                    <a:pt x="68" y="265"/>
                    <a:pt x="68" y="194"/>
                  </a:cubicBezTo>
                  <a:cubicBezTo>
                    <a:pt x="68" y="122"/>
                    <a:pt x="128" y="69"/>
                    <a:pt x="193" y="70"/>
                  </a:cubicBezTo>
                  <a:cubicBezTo>
                    <a:pt x="257" y="69"/>
                    <a:pt x="318" y="121"/>
                    <a:pt x="318" y="195"/>
                  </a:cubicBezTo>
                  <a:cubicBezTo>
                    <a:pt x="317" y="268"/>
                    <a:pt x="257" y="319"/>
                    <a:pt x="193" y="319"/>
                  </a:cubicBezTo>
                  <a:close/>
                </a:path>
              </a:pathLst>
            </a:custGeom>
            <a:grpFill/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70" name="Freeform 25">
              <a:extLst>
                <a:ext uri="{FF2B5EF4-FFF2-40B4-BE49-F238E27FC236}">
                  <a16:creationId xmlns:a16="http://schemas.microsoft.com/office/drawing/2014/main" id="{1888634A-7085-B1B6-F272-A464F4C787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8" y="2136"/>
              <a:ext cx="266" cy="40"/>
            </a:xfrm>
            <a:custGeom>
              <a:avLst/>
              <a:gdLst>
                <a:gd name="T0" fmla="*/ 277 w 281"/>
                <a:gd name="T1" fmla="*/ 16 h 42"/>
                <a:gd name="T2" fmla="*/ 264 w 281"/>
                <a:gd name="T3" fmla="*/ 12 h 42"/>
                <a:gd name="T4" fmla="*/ 162 w 281"/>
                <a:gd name="T5" fmla="*/ 1 h 42"/>
                <a:gd name="T6" fmla="*/ 37 w 281"/>
                <a:gd name="T7" fmla="*/ 8 h 42"/>
                <a:gd name="T8" fmla="*/ 5 w 281"/>
                <a:gd name="T9" fmla="*/ 16 h 42"/>
                <a:gd name="T10" fmla="*/ 0 w 281"/>
                <a:gd name="T11" fmla="*/ 22 h 42"/>
                <a:gd name="T12" fmla="*/ 5 w 281"/>
                <a:gd name="T13" fmla="*/ 26 h 42"/>
                <a:gd name="T14" fmla="*/ 10 w 281"/>
                <a:gd name="T15" fmla="*/ 29 h 42"/>
                <a:gd name="T16" fmla="*/ 51 w 281"/>
                <a:gd name="T17" fmla="*/ 37 h 42"/>
                <a:gd name="T18" fmla="*/ 140 w 281"/>
                <a:gd name="T19" fmla="*/ 42 h 42"/>
                <a:gd name="T20" fmla="*/ 248 w 281"/>
                <a:gd name="T21" fmla="*/ 34 h 42"/>
                <a:gd name="T22" fmla="*/ 277 w 281"/>
                <a:gd name="T23" fmla="*/ 26 h 42"/>
                <a:gd name="T24" fmla="*/ 281 w 281"/>
                <a:gd name="T25" fmla="*/ 21 h 42"/>
                <a:gd name="T26" fmla="*/ 277 w 281"/>
                <a:gd name="T27" fmla="*/ 16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1" h="42">
                  <a:moveTo>
                    <a:pt x="277" y="16"/>
                  </a:moveTo>
                  <a:cubicBezTo>
                    <a:pt x="273" y="14"/>
                    <a:pt x="268" y="13"/>
                    <a:pt x="264" y="12"/>
                  </a:cubicBezTo>
                  <a:cubicBezTo>
                    <a:pt x="230" y="4"/>
                    <a:pt x="196" y="2"/>
                    <a:pt x="162" y="1"/>
                  </a:cubicBezTo>
                  <a:cubicBezTo>
                    <a:pt x="120" y="0"/>
                    <a:pt x="78" y="1"/>
                    <a:pt x="37" y="8"/>
                  </a:cubicBezTo>
                  <a:cubicBezTo>
                    <a:pt x="26" y="10"/>
                    <a:pt x="15" y="13"/>
                    <a:pt x="5" y="16"/>
                  </a:cubicBezTo>
                  <a:cubicBezTo>
                    <a:pt x="3" y="17"/>
                    <a:pt x="0" y="20"/>
                    <a:pt x="0" y="22"/>
                  </a:cubicBezTo>
                  <a:cubicBezTo>
                    <a:pt x="0" y="23"/>
                    <a:pt x="3" y="25"/>
                    <a:pt x="5" y="26"/>
                  </a:cubicBezTo>
                  <a:cubicBezTo>
                    <a:pt x="6" y="28"/>
                    <a:pt x="8" y="28"/>
                    <a:pt x="10" y="29"/>
                  </a:cubicBezTo>
                  <a:cubicBezTo>
                    <a:pt x="24" y="32"/>
                    <a:pt x="38" y="35"/>
                    <a:pt x="51" y="37"/>
                  </a:cubicBezTo>
                  <a:cubicBezTo>
                    <a:pt x="81" y="39"/>
                    <a:pt x="110" y="41"/>
                    <a:pt x="140" y="42"/>
                  </a:cubicBezTo>
                  <a:cubicBezTo>
                    <a:pt x="176" y="41"/>
                    <a:pt x="212" y="40"/>
                    <a:pt x="248" y="34"/>
                  </a:cubicBezTo>
                  <a:cubicBezTo>
                    <a:pt x="258" y="33"/>
                    <a:pt x="267" y="29"/>
                    <a:pt x="277" y="26"/>
                  </a:cubicBezTo>
                  <a:cubicBezTo>
                    <a:pt x="279" y="26"/>
                    <a:pt x="281" y="23"/>
                    <a:pt x="281" y="21"/>
                  </a:cubicBezTo>
                  <a:cubicBezTo>
                    <a:pt x="281" y="20"/>
                    <a:pt x="279" y="17"/>
                    <a:pt x="277" y="16"/>
                  </a:cubicBezTo>
                  <a:close/>
                </a:path>
              </a:pathLst>
            </a:custGeom>
            <a:grpFill/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71" name="Group 22">
            <a:extLst>
              <a:ext uri="{FF2B5EF4-FFF2-40B4-BE49-F238E27FC236}">
                <a16:creationId xmlns:a16="http://schemas.microsoft.com/office/drawing/2014/main" id="{605B198D-4ECA-6F2D-52C4-DD967137773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763711" y="4012494"/>
            <a:ext cx="227807" cy="360000"/>
            <a:chOff x="1459" y="1615"/>
            <a:chExt cx="355" cy="561"/>
          </a:xfrm>
          <a:solidFill>
            <a:srgbClr val="C00000"/>
          </a:solidFill>
        </p:grpSpPr>
        <p:sp>
          <p:nvSpPr>
            <p:cNvPr id="72" name="Freeform 23">
              <a:extLst>
                <a:ext uri="{FF2B5EF4-FFF2-40B4-BE49-F238E27FC236}">
                  <a16:creationId xmlns:a16="http://schemas.microsoft.com/office/drawing/2014/main" id="{40806B16-26C2-83A5-A685-F1DCB9DE91D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7" y="1727"/>
              <a:ext cx="154" cy="150"/>
            </a:xfrm>
            <a:custGeom>
              <a:avLst/>
              <a:gdLst>
                <a:gd name="T0" fmla="*/ 37 w 163"/>
                <a:gd name="T1" fmla="*/ 27 h 158"/>
                <a:gd name="T2" fmla="*/ 24 w 163"/>
                <a:gd name="T3" fmla="*/ 127 h 158"/>
                <a:gd name="T4" fmla="*/ 125 w 163"/>
                <a:gd name="T5" fmla="*/ 131 h 158"/>
                <a:gd name="T6" fmla="*/ 138 w 163"/>
                <a:gd name="T7" fmla="*/ 31 h 158"/>
                <a:gd name="T8" fmla="*/ 37 w 163"/>
                <a:gd name="T9" fmla="*/ 27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3" h="158">
                  <a:moveTo>
                    <a:pt x="37" y="27"/>
                  </a:moveTo>
                  <a:cubicBezTo>
                    <a:pt x="6" y="54"/>
                    <a:pt x="0" y="99"/>
                    <a:pt x="24" y="127"/>
                  </a:cubicBezTo>
                  <a:cubicBezTo>
                    <a:pt x="49" y="156"/>
                    <a:pt x="94" y="158"/>
                    <a:pt x="125" y="131"/>
                  </a:cubicBezTo>
                  <a:cubicBezTo>
                    <a:pt x="157" y="104"/>
                    <a:pt x="163" y="59"/>
                    <a:pt x="138" y="31"/>
                  </a:cubicBezTo>
                  <a:cubicBezTo>
                    <a:pt x="114" y="2"/>
                    <a:pt x="69" y="0"/>
                    <a:pt x="37" y="27"/>
                  </a:cubicBezTo>
                  <a:close/>
                </a:path>
              </a:pathLst>
            </a:custGeom>
            <a:grpFill/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73" name="Freeform 24">
              <a:extLst>
                <a:ext uri="{FF2B5EF4-FFF2-40B4-BE49-F238E27FC236}">
                  <a16:creationId xmlns:a16="http://schemas.microsoft.com/office/drawing/2014/main" id="{BAA7FB1A-9C92-9875-ECBB-0BE6C203B2C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459" y="1615"/>
              <a:ext cx="355" cy="499"/>
            </a:xfrm>
            <a:custGeom>
              <a:avLst/>
              <a:gdLst>
                <a:gd name="T0" fmla="*/ 364 w 375"/>
                <a:gd name="T1" fmla="*/ 148 h 528"/>
                <a:gd name="T2" fmla="*/ 155 w 375"/>
                <a:gd name="T3" fmla="*/ 20 h 528"/>
                <a:gd name="T4" fmla="*/ 19 w 375"/>
                <a:gd name="T5" fmla="*/ 228 h 528"/>
                <a:gd name="T6" fmla="*/ 44 w 375"/>
                <a:gd name="T7" fmla="*/ 303 h 528"/>
                <a:gd name="T8" fmla="*/ 130 w 375"/>
                <a:gd name="T9" fmla="*/ 447 h 528"/>
                <a:gd name="T10" fmla="*/ 193 w 375"/>
                <a:gd name="T11" fmla="*/ 528 h 528"/>
                <a:gd name="T12" fmla="*/ 270 w 375"/>
                <a:gd name="T13" fmla="*/ 427 h 528"/>
                <a:gd name="T14" fmla="*/ 355 w 375"/>
                <a:gd name="T15" fmla="*/ 273 h 528"/>
                <a:gd name="T16" fmla="*/ 364 w 375"/>
                <a:gd name="T17" fmla="*/ 148 h 528"/>
                <a:gd name="T18" fmla="*/ 193 w 375"/>
                <a:gd name="T19" fmla="*/ 319 h 528"/>
                <a:gd name="T20" fmla="*/ 68 w 375"/>
                <a:gd name="T21" fmla="*/ 194 h 528"/>
                <a:gd name="T22" fmla="*/ 193 w 375"/>
                <a:gd name="T23" fmla="*/ 70 h 528"/>
                <a:gd name="T24" fmla="*/ 318 w 375"/>
                <a:gd name="T25" fmla="*/ 195 h 528"/>
                <a:gd name="T26" fmla="*/ 193 w 375"/>
                <a:gd name="T27" fmla="*/ 319 h 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75" h="528">
                  <a:moveTo>
                    <a:pt x="364" y="148"/>
                  </a:moveTo>
                  <a:cubicBezTo>
                    <a:pt x="340" y="56"/>
                    <a:pt x="248" y="0"/>
                    <a:pt x="155" y="20"/>
                  </a:cubicBezTo>
                  <a:cubicBezTo>
                    <a:pt x="62" y="40"/>
                    <a:pt x="0" y="131"/>
                    <a:pt x="19" y="228"/>
                  </a:cubicBezTo>
                  <a:cubicBezTo>
                    <a:pt x="24" y="254"/>
                    <a:pt x="33" y="279"/>
                    <a:pt x="44" y="303"/>
                  </a:cubicBezTo>
                  <a:cubicBezTo>
                    <a:pt x="67" y="354"/>
                    <a:pt x="96" y="402"/>
                    <a:pt x="130" y="447"/>
                  </a:cubicBezTo>
                  <a:cubicBezTo>
                    <a:pt x="150" y="474"/>
                    <a:pt x="171" y="500"/>
                    <a:pt x="193" y="528"/>
                  </a:cubicBezTo>
                  <a:cubicBezTo>
                    <a:pt x="220" y="493"/>
                    <a:pt x="246" y="461"/>
                    <a:pt x="270" y="427"/>
                  </a:cubicBezTo>
                  <a:cubicBezTo>
                    <a:pt x="305" y="379"/>
                    <a:pt x="334" y="328"/>
                    <a:pt x="355" y="273"/>
                  </a:cubicBezTo>
                  <a:cubicBezTo>
                    <a:pt x="370" y="232"/>
                    <a:pt x="375" y="190"/>
                    <a:pt x="364" y="148"/>
                  </a:cubicBezTo>
                  <a:close/>
                  <a:moveTo>
                    <a:pt x="193" y="319"/>
                  </a:moveTo>
                  <a:cubicBezTo>
                    <a:pt x="125" y="319"/>
                    <a:pt x="68" y="265"/>
                    <a:pt x="68" y="194"/>
                  </a:cubicBezTo>
                  <a:cubicBezTo>
                    <a:pt x="68" y="122"/>
                    <a:pt x="128" y="69"/>
                    <a:pt x="193" y="70"/>
                  </a:cubicBezTo>
                  <a:cubicBezTo>
                    <a:pt x="257" y="69"/>
                    <a:pt x="318" y="121"/>
                    <a:pt x="318" y="195"/>
                  </a:cubicBezTo>
                  <a:cubicBezTo>
                    <a:pt x="317" y="268"/>
                    <a:pt x="257" y="319"/>
                    <a:pt x="193" y="319"/>
                  </a:cubicBezTo>
                  <a:close/>
                </a:path>
              </a:pathLst>
            </a:custGeom>
            <a:grpFill/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74" name="Freeform 25">
              <a:extLst>
                <a:ext uri="{FF2B5EF4-FFF2-40B4-BE49-F238E27FC236}">
                  <a16:creationId xmlns:a16="http://schemas.microsoft.com/office/drawing/2014/main" id="{1BB6EFE3-6580-A5B1-FBA4-06E066292540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8" y="2136"/>
              <a:ext cx="266" cy="40"/>
            </a:xfrm>
            <a:custGeom>
              <a:avLst/>
              <a:gdLst>
                <a:gd name="T0" fmla="*/ 277 w 281"/>
                <a:gd name="T1" fmla="*/ 16 h 42"/>
                <a:gd name="T2" fmla="*/ 264 w 281"/>
                <a:gd name="T3" fmla="*/ 12 h 42"/>
                <a:gd name="T4" fmla="*/ 162 w 281"/>
                <a:gd name="T5" fmla="*/ 1 h 42"/>
                <a:gd name="T6" fmla="*/ 37 w 281"/>
                <a:gd name="T7" fmla="*/ 8 h 42"/>
                <a:gd name="T8" fmla="*/ 5 w 281"/>
                <a:gd name="T9" fmla="*/ 16 h 42"/>
                <a:gd name="T10" fmla="*/ 0 w 281"/>
                <a:gd name="T11" fmla="*/ 22 h 42"/>
                <a:gd name="T12" fmla="*/ 5 w 281"/>
                <a:gd name="T13" fmla="*/ 26 h 42"/>
                <a:gd name="T14" fmla="*/ 10 w 281"/>
                <a:gd name="T15" fmla="*/ 29 h 42"/>
                <a:gd name="T16" fmla="*/ 51 w 281"/>
                <a:gd name="T17" fmla="*/ 37 h 42"/>
                <a:gd name="T18" fmla="*/ 140 w 281"/>
                <a:gd name="T19" fmla="*/ 42 h 42"/>
                <a:gd name="T20" fmla="*/ 248 w 281"/>
                <a:gd name="T21" fmla="*/ 34 h 42"/>
                <a:gd name="T22" fmla="*/ 277 w 281"/>
                <a:gd name="T23" fmla="*/ 26 h 42"/>
                <a:gd name="T24" fmla="*/ 281 w 281"/>
                <a:gd name="T25" fmla="*/ 21 h 42"/>
                <a:gd name="T26" fmla="*/ 277 w 281"/>
                <a:gd name="T27" fmla="*/ 16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1" h="42">
                  <a:moveTo>
                    <a:pt x="277" y="16"/>
                  </a:moveTo>
                  <a:cubicBezTo>
                    <a:pt x="273" y="14"/>
                    <a:pt x="268" y="13"/>
                    <a:pt x="264" y="12"/>
                  </a:cubicBezTo>
                  <a:cubicBezTo>
                    <a:pt x="230" y="4"/>
                    <a:pt x="196" y="2"/>
                    <a:pt x="162" y="1"/>
                  </a:cubicBezTo>
                  <a:cubicBezTo>
                    <a:pt x="120" y="0"/>
                    <a:pt x="78" y="1"/>
                    <a:pt x="37" y="8"/>
                  </a:cubicBezTo>
                  <a:cubicBezTo>
                    <a:pt x="26" y="10"/>
                    <a:pt x="15" y="13"/>
                    <a:pt x="5" y="16"/>
                  </a:cubicBezTo>
                  <a:cubicBezTo>
                    <a:pt x="3" y="17"/>
                    <a:pt x="0" y="20"/>
                    <a:pt x="0" y="22"/>
                  </a:cubicBezTo>
                  <a:cubicBezTo>
                    <a:pt x="0" y="23"/>
                    <a:pt x="3" y="25"/>
                    <a:pt x="5" y="26"/>
                  </a:cubicBezTo>
                  <a:cubicBezTo>
                    <a:pt x="6" y="28"/>
                    <a:pt x="8" y="28"/>
                    <a:pt x="10" y="29"/>
                  </a:cubicBezTo>
                  <a:cubicBezTo>
                    <a:pt x="24" y="32"/>
                    <a:pt x="38" y="35"/>
                    <a:pt x="51" y="37"/>
                  </a:cubicBezTo>
                  <a:cubicBezTo>
                    <a:pt x="81" y="39"/>
                    <a:pt x="110" y="41"/>
                    <a:pt x="140" y="42"/>
                  </a:cubicBezTo>
                  <a:cubicBezTo>
                    <a:pt x="176" y="41"/>
                    <a:pt x="212" y="40"/>
                    <a:pt x="248" y="34"/>
                  </a:cubicBezTo>
                  <a:cubicBezTo>
                    <a:pt x="258" y="33"/>
                    <a:pt x="267" y="29"/>
                    <a:pt x="277" y="26"/>
                  </a:cubicBezTo>
                  <a:cubicBezTo>
                    <a:pt x="279" y="26"/>
                    <a:pt x="281" y="23"/>
                    <a:pt x="281" y="21"/>
                  </a:cubicBezTo>
                  <a:cubicBezTo>
                    <a:pt x="281" y="20"/>
                    <a:pt x="279" y="17"/>
                    <a:pt x="277" y="16"/>
                  </a:cubicBezTo>
                  <a:close/>
                </a:path>
              </a:pathLst>
            </a:custGeom>
            <a:grpFill/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75" name="Group 22">
            <a:extLst>
              <a:ext uri="{FF2B5EF4-FFF2-40B4-BE49-F238E27FC236}">
                <a16:creationId xmlns:a16="http://schemas.microsoft.com/office/drawing/2014/main" id="{82AAD5B6-5D5C-663D-483C-AAE22E0973B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395503" y="4091607"/>
            <a:ext cx="227807" cy="360000"/>
            <a:chOff x="1459" y="1615"/>
            <a:chExt cx="355" cy="561"/>
          </a:xfrm>
          <a:solidFill>
            <a:srgbClr val="C00000"/>
          </a:solidFill>
        </p:grpSpPr>
        <p:sp>
          <p:nvSpPr>
            <p:cNvPr id="76" name="Freeform 23">
              <a:extLst>
                <a:ext uri="{FF2B5EF4-FFF2-40B4-BE49-F238E27FC236}">
                  <a16:creationId xmlns:a16="http://schemas.microsoft.com/office/drawing/2014/main" id="{A2616CEC-0332-966F-D4D0-BDA3FEF1BF8F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7" y="1727"/>
              <a:ext cx="154" cy="150"/>
            </a:xfrm>
            <a:custGeom>
              <a:avLst/>
              <a:gdLst>
                <a:gd name="T0" fmla="*/ 37 w 163"/>
                <a:gd name="T1" fmla="*/ 27 h 158"/>
                <a:gd name="T2" fmla="*/ 24 w 163"/>
                <a:gd name="T3" fmla="*/ 127 h 158"/>
                <a:gd name="T4" fmla="*/ 125 w 163"/>
                <a:gd name="T5" fmla="*/ 131 h 158"/>
                <a:gd name="T6" fmla="*/ 138 w 163"/>
                <a:gd name="T7" fmla="*/ 31 h 158"/>
                <a:gd name="T8" fmla="*/ 37 w 163"/>
                <a:gd name="T9" fmla="*/ 27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3" h="158">
                  <a:moveTo>
                    <a:pt x="37" y="27"/>
                  </a:moveTo>
                  <a:cubicBezTo>
                    <a:pt x="6" y="54"/>
                    <a:pt x="0" y="99"/>
                    <a:pt x="24" y="127"/>
                  </a:cubicBezTo>
                  <a:cubicBezTo>
                    <a:pt x="49" y="156"/>
                    <a:pt x="94" y="158"/>
                    <a:pt x="125" y="131"/>
                  </a:cubicBezTo>
                  <a:cubicBezTo>
                    <a:pt x="157" y="104"/>
                    <a:pt x="163" y="59"/>
                    <a:pt x="138" y="31"/>
                  </a:cubicBezTo>
                  <a:cubicBezTo>
                    <a:pt x="114" y="2"/>
                    <a:pt x="69" y="0"/>
                    <a:pt x="37" y="27"/>
                  </a:cubicBezTo>
                  <a:close/>
                </a:path>
              </a:pathLst>
            </a:custGeom>
            <a:grpFill/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77" name="Freeform 24">
              <a:extLst>
                <a:ext uri="{FF2B5EF4-FFF2-40B4-BE49-F238E27FC236}">
                  <a16:creationId xmlns:a16="http://schemas.microsoft.com/office/drawing/2014/main" id="{6483E102-03A9-B9E6-A36F-42033477502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459" y="1615"/>
              <a:ext cx="355" cy="499"/>
            </a:xfrm>
            <a:custGeom>
              <a:avLst/>
              <a:gdLst>
                <a:gd name="T0" fmla="*/ 364 w 375"/>
                <a:gd name="T1" fmla="*/ 148 h 528"/>
                <a:gd name="T2" fmla="*/ 155 w 375"/>
                <a:gd name="T3" fmla="*/ 20 h 528"/>
                <a:gd name="T4" fmla="*/ 19 w 375"/>
                <a:gd name="T5" fmla="*/ 228 h 528"/>
                <a:gd name="T6" fmla="*/ 44 w 375"/>
                <a:gd name="T7" fmla="*/ 303 h 528"/>
                <a:gd name="T8" fmla="*/ 130 w 375"/>
                <a:gd name="T9" fmla="*/ 447 h 528"/>
                <a:gd name="T10" fmla="*/ 193 w 375"/>
                <a:gd name="T11" fmla="*/ 528 h 528"/>
                <a:gd name="T12" fmla="*/ 270 w 375"/>
                <a:gd name="T13" fmla="*/ 427 h 528"/>
                <a:gd name="T14" fmla="*/ 355 w 375"/>
                <a:gd name="T15" fmla="*/ 273 h 528"/>
                <a:gd name="T16" fmla="*/ 364 w 375"/>
                <a:gd name="T17" fmla="*/ 148 h 528"/>
                <a:gd name="T18" fmla="*/ 193 w 375"/>
                <a:gd name="T19" fmla="*/ 319 h 528"/>
                <a:gd name="T20" fmla="*/ 68 w 375"/>
                <a:gd name="T21" fmla="*/ 194 h 528"/>
                <a:gd name="T22" fmla="*/ 193 w 375"/>
                <a:gd name="T23" fmla="*/ 70 h 528"/>
                <a:gd name="T24" fmla="*/ 318 w 375"/>
                <a:gd name="T25" fmla="*/ 195 h 528"/>
                <a:gd name="T26" fmla="*/ 193 w 375"/>
                <a:gd name="T27" fmla="*/ 319 h 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75" h="528">
                  <a:moveTo>
                    <a:pt x="364" y="148"/>
                  </a:moveTo>
                  <a:cubicBezTo>
                    <a:pt x="340" y="56"/>
                    <a:pt x="248" y="0"/>
                    <a:pt x="155" y="20"/>
                  </a:cubicBezTo>
                  <a:cubicBezTo>
                    <a:pt x="62" y="40"/>
                    <a:pt x="0" y="131"/>
                    <a:pt x="19" y="228"/>
                  </a:cubicBezTo>
                  <a:cubicBezTo>
                    <a:pt x="24" y="254"/>
                    <a:pt x="33" y="279"/>
                    <a:pt x="44" y="303"/>
                  </a:cubicBezTo>
                  <a:cubicBezTo>
                    <a:pt x="67" y="354"/>
                    <a:pt x="96" y="402"/>
                    <a:pt x="130" y="447"/>
                  </a:cubicBezTo>
                  <a:cubicBezTo>
                    <a:pt x="150" y="474"/>
                    <a:pt x="171" y="500"/>
                    <a:pt x="193" y="528"/>
                  </a:cubicBezTo>
                  <a:cubicBezTo>
                    <a:pt x="220" y="493"/>
                    <a:pt x="246" y="461"/>
                    <a:pt x="270" y="427"/>
                  </a:cubicBezTo>
                  <a:cubicBezTo>
                    <a:pt x="305" y="379"/>
                    <a:pt x="334" y="328"/>
                    <a:pt x="355" y="273"/>
                  </a:cubicBezTo>
                  <a:cubicBezTo>
                    <a:pt x="370" y="232"/>
                    <a:pt x="375" y="190"/>
                    <a:pt x="364" y="148"/>
                  </a:cubicBezTo>
                  <a:close/>
                  <a:moveTo>
                    <a:pt x="193" y="319"/>
                  </a:moveTo>
                  <a:cubicBezTo>
                    <a:pt x="125" y="319"/>
                    <a:pt x="68" y="265"/>
                    <a:pt x="68" y="194"/>
                  </a:cubicBezTo>
                  <a:cubicBezTo>
                    <a:pt x="68" y="122"/>
                    <a:pt x="128" y="69"/>
                    <a:pt x="193" y="70"/>
                  </a:cubicBezTo>
                  <a:cubicBezTo>
                    <a:pt x="257" y="69"/>
                    <a:pt x="318" y="121"/>
                    <a:pt x="318" y="195"/>
                  </a:cubicBezTo>
                  <a:cubicBezTo>
                    <a:pt x="317" y="268"/>
                    <a:pt x="257" y="319"/>
                    <a:pt x="193" y="319"/>
                  </a:cubicBezTo>
                  <a:close/>
                </a:path>
              </a:pathLst>
            </a:custGeom>
            <a:grpFill/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78" name="Freeform 25">
              <a:extLst>
                <a:ext uri="{FF2B5EF4-FFF2-40B4-BE49-F238E27FC236}">
                  <a16:creationId xmlns:a16="http://schemas.microsoft.com/office/drawing/2014/main" id="{803C7056-7DD0-2218-41C2-CB54F9ECA1E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8" y="2136"/>
              <a:ext cx="266" cy="40"/>
            </a:xfrm>
            <a:custGeom>
              <a:avLst/>
              <a:gdLst>
                <a:gd name="T0" fmla="*/ 277 w 281"/>
                <a:gd name="T1" fmla="*/ 16 h 42"/>
                <a:gd name="T2" fmla="*/ 264 w 281"/>
                <a:gd name="T3" fmla="*/ 12 h 42"/>
                <a:gd name="T4" fmla="*/ 162 w 281"/>
                <a:gd name="T5" fmla="*/ 1 h 42"/>
                <a:gd name="T6" fmla="*/ 37 w 281"/>
                <a:gd name="T7" fmla="*/ 8 h 42"/>
                <a:gd name="T8" fmla="*/ 5 w 281"/>
                <a:gd name="T9" fmla="*/ 16 h 42"/>
                <a:gd name="T10" fmla="*/ 0 w 281"/>
                <a:gd name="T11" fmla="*/ 22 h 42"/>
                <a:gd name="T12" fmla="*/ 5 w 281"/>
                <a:gd name="T13" fmla="*/ 26 h 42"/>
                <a:gd name="T14" fmla="*/ 10 w 281"/>
                <a:gd name="T15" fmla="*/ 29 h 42"/>
                <a:gd name="T16" fmla="*/ 51 w 281"/>
                <a:gd name="T17" fmla="*/ 37 h 42"/>
                <a:gd name="T18" fmla="*/ 140 w 281"/>
                <a:gd name="T19" fmla="*/ 42 h 42"/>
                <a:gd name="T20" fmla="*/ 248 w 281"/>
                <a:gd name="T21" fmla="*/ 34 h 42"/>
                <a:gd name="T22" fmla="*/ 277 w 281"/>
                <a:gd name="T23" fmla="*/ 26 h 42"/>
                <a:gd name="T24" fmla="*/ 281 w 281"/>
                <a:gd name="T25" fmla="*/ 21 h 42"/>
                <a:gd name="T26" fmla="*/ 277 w 281"/>
                <a:gd name="T27" fmla="*/ 16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1" h="42">
                  <a:moveTo>
                    <a:pt x="277" y="16"/>
                  </a:moveTo>
                  <a:cubicBezTo>
                    <a:pt x="273" y="14"/>
                    <a:pt x="268" y="13"/>
                    <a:pt x="264" y="12"/>
                  </a:cubicBezTo>
                  <a:cubicBezTo>
                    <a:pt x="230" y="4"/>
                    <a:pt x="196" y="2"/>
                    <a:pt x="162" y="1"/>
                  </a:cubicBezTo>
                  <a:cubicBezTo>
                    <a:pt x="120" y="0"/>
                    <a:pt x="78" y="1"/>
                    <a:pt x="37" y="8"/>
                  </a:cubicBezTo>
                  <a:cubicBezTo>
                    <a:pt x="26" y="10"/>
                    <a:pt x="15" y="13"/>
                    <a:pt x="5" y="16"/>
                  </a:cubicBezTo>
                  <a:cubicBezTo>
                    <a:pt x="3" y="17"/>
                    <a:pt x="0" y="20"/>
                    <a:pt x="0" y="22"/>
                  </a:cubicBezTo>
                  <a:cubicBezTo>
                    <a:pt x="0" y="23"/>
                    <a:pt x="3" y="25"/>
                    <a:pt x="5" y="26"/>
                  </a:cubicBezTo>
                  <a:cubicBezTo>
                    <a:pt x="6" y="28"/>
                    <a:pt x="8" y="28"/>
                    <a:pt x="10" y="29"/>
                  </a:cubicBezTo>
                  <a:cubicBezTo>
                    <a:pt x="24" y="32"/>
                    <a:pt x="38" y="35"/>
                    <a:pt x="51" y="37"/>
                  </a:cubicBezTo>
                  <a:cubicBezTo>
                    <a:pt x="81" y="39"/>
                    <a:pt x="110" y="41"/>
                    <a:pt x="140" y="42"/>
                  </a:cubicBezTo>
                  <a:cubicBezTo>
                    <a:pt x="176" y="41"/>
                    <a:pt x="212" y="40"/>
                    <a:pt x="248" y="34"/>
                  </a:cubicBezTo>
                  <a:cubicBezTo>
                    <a:pt x="258" y="33"/>
                    <a:pt x="267" y="29"/>
                    <a:pt x="277" y="26"/>
                  </a:cubicBezTo>
                  <a:cubicBezTo>
                    <a:pt x="279" y="26"/>
                    <a:pt x="281" y="23"/>
                    <a:pt x="281" y="21"/>
                  </a:cubicBezTo>
                  <a:cubicBezTo>
                    <a:pt x="281" y="20"/>
                    <a:pt x="279" y="17"/>
                    <a:pt x="277" y="16"/>
                  </a:cubicBezTo>
                  <a:close/>
                </a:path>
              </a:pathLst>
            </a:custGeom>
            <a:grpFill/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99430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59267A-818C-3C8D-9DBB-5AEDB33AC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7427" y="1908000"/>
            <a:ext cx="6696744" cy="900000"/>
          </a:xfrm>
        </p:spPr>
        <p:txBody>
          <a:bodyPr wrap="square" anchor="t">
            <a:normAutofit/>
          </a:bodyPr>
          <a:lstStyle/>
          <a:p>
            <a:r>
              <a:rPr lang="da-DK" dirty="0"/>
              <a:t>Hvad laver en genetiker?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C5EB86C6-FAE3-F38E-CB12-CD49DECD27E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801443" y="2565698"/>
            <a:ext cx="6552728" cy="396044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a-DK" dirty="0"/>
              <a:t>Diagnostik af genetiske sygdomme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a-DK" dirty="0"/>
              <a:t>Patientrådgivning</a:t>
            </a:r>
          </a:p>
          <a:p>
            <a:pPr marL="1536700" lvl="1" indent="-457200">
              <a:buFont typeface="Arial" panose="020B0604020202020204" pitchFamily="34" charset="0"/>
              <a:buChar char="•"/>
            </a:pPr>
            <a:r>
              <a:rPr lang="da-DK" dirty="0"/>
              <a:t>Onkogenetik</a:t>
            </a:r>
          </a:p>
          <a:p>
            <a:pPr marL="1536700" lvl="1" indent="-457200">
              <a:buFont typeface="Arial" panose="020B0604020202020204" pitchFamily="34" charset="0"/>
              <a:buChar char="•"/>
            </a:pPr>
            <a:r>
              <a:rPr lang="da-DK" dirty="0"/>
              <a:t>Almen genetik</a:t>
            </a:r>
          </a:p>
          <a:p>
            <a:pPr marL="1536700" lvl="1" indent="-457200">
              <a:buFont typeface="Arial" panose="020B0604020202020204" pitchFamily="34" charset="0"/>
              <a:buChar char="•"/>
            </a:pPr>
            <a:r>
              <a:rPr lang="da-DK" dirty="0"/>
              <a:t>Prænatal genetik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a-DK" dirty="0"/>
              <a:t>Risikoberegning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a-DK" dirty="0"/>
              <a:t>Analysesvar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a-DK" dirty="0"/>
              <a:t>Kollegial rådgivning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a-DK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a-DK" dirty="0"/>
          </a:p>
        </p:txBody>
      </p:sp>
      <p:pic>
        <p:nvPicPr>
          <p:cNvPr id="8" name="Pladsholder til indhold 7" descr="Et billede, der indeholder tekst, tegneserie, tegning, illustration/afbildning&#10;&#10;Automatisk genereret beskrivelse">
            <a:extLst>
              <a:ext uri="{FF2B5EF4-FFF2-40B4-BE49-F238E27FC236}">
                <a16:creationId xmlns:a16="http://schemas.microsoft.com/office/drawing/2014/main" id="{B470980C-0C07-A231-4162-1EE600F6B151}"/>
              </a:ext>
            </a:extLst>
          </p:cNvPr>
          <p:cNvPicPr>
            <a:picLocks noGrp="1" noChangeAspect="1"/>
          </p:cNvPicPr>
          <p:nvPr>
            <p:ph type="pic" idx="1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85" r="2940"/>
          <a:stretch/>
        </p:blipFill>
        <p:spPr>
          <a:xfrm>
            <a:off x="120923" y="637215"/>
            <a:ext cx="4380835" cy="5554785"/>
          </a:xfrm>
          <a:noFill/>
        </p:spPr>
      </p:pic>
    </p:spTree>
    <p:extLst>
      <p:ext uri="{BB962C8B-B14F-4D97-AF65-F5344CB8AC3E}">
        <p14:creationId xmlns:p14="http://schemas.microsoft.com/office/powerpoint/2010/main" val="1742092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72C6918-6305-E036-C3BE-D37EF5F28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187" y="2159502"/>
            <a:ext cx="10082625" cy="4032000"/>
          </a:xfrm>
        </p:spPr>
        <p:txBody>
          <a:bodyPr wrap="square" anchor="ctr">
            <a:normAutofit/>
          </a:bodyPr>
          <a:lstStyle/>
          <a:p>
            <a:r>
              <a:rPr lang="da-DK" dirty="0"/>
              <a:t>Almen praktiserende læger</a:t>
            </a:r>
          </a:p>
          <a:p>
            <a:r>
              <a:rPr lang="da-DK" dirty="0"/>
              <a:t>Praktiserende speciallæger </a:t>
            </a:r>
          </a:p>
          <a:p>
            <a:r>
              <a:rPr lang="da-DK" dirty="0"/>
              <a:t>Sygehusafdelinger</a:t>
            </a:r>
          </a:p>
          <a:p>
            <a:endParaRPr lang="da-DK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1B5BB25-8CF2-B57B-53C2-8368B79C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187" y="1188000"/>
            <a:ext cx="10082625" cy="900000"/>
          </a:xfrm>
        </p:spPr>
        <p:txBody>
          <a:bodyPr wrap="square" anchor="b">
            <a:normAutofit/>
          </a:bodyPr>
          <a:lstStyle/>
          <a:p>
            <a:r>
              <a:rPr lang="da-DK" dirty="0"/>
              <a:t>Hvem kan henvise?</a:t>
            </a:r>
          </a:p>
        </p:txBody>
      </p:sp>
    </p:spTree>
    <p:extLst>
      <p:ext uri="{BB962C8B-B14F-4D97-AF65-F5344CB8AC3E}">
        <p14:creationId xmlns:p14="http://schemas.microsoft.com/office/powerpoint/2010/main" val="3842270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9DADE3-08F4-376F-DF0A-6DF99E68C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281" y="828000"/>
            <a:ext cx="10083938" cy="900000"/>
          </a:xfrm>
        </p:spPr>
        <p:txBody>
          <a:bodyPr wrap="square" anchor="b">
            <a:normAutofit/>
          </a:bodyPr>
          <a:lstStyle/>
          <a:p>
            <a:r>
              <a:rPr lang="en-GB" dirty="0" err="1"/>
              <a:t>Hvem</a:t>
            </a:r>
            <a:r>
              <a:rPr lang="en-GB" dirty="0"/>
              <a:t> </a:t>
            </a:r>
            <a:r>
              <a:rPr lang="en-GB" dirty="0" err="1"/>
              <a:t>kan</a:t>
            </a:r>
            <a:r>
              <a:rPr lang="en-GB" dirty="0"/>
              <a:t> </a:t>
            </a:r>
            <a:r>
              <a:rPr lang="en-GB" dirty="0" err="1"/>
              <a:t>henvises</a:t>
            </a:r>
            <a:r>
              <a:rPr lang="en-GB" dirty="0"/>
              <a:t> - </a:t>
            </a:r>
            <a:r>
              <a:rPr lang="en-GB" dirty="0" err="1"/>
              <a:t>onkogenetik</a:t>
            </a:r>
            <a:r>
              <a:rPr lang="en-GB" dirty="0"/>
              <a:t>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C43D9DA-281C-2DF6-C2D7-78E696267702}"/>
              </a:ext>
            </a:extLst>
          </p:cNvPr>
          <p:cNvSpPr>
            <a:spLocks/>
          </p:cNvSpPr>
          <p:nvPr/>
        </p:nvSpPr>
        <p:spPr>
          <a:xfrm>
            <a:off x="720281" y="2012710"/>
            <a:ext cx="7609553" cy="4035291"/>
          </a:xfrm>
          <a:prstGeom prst="rect">
            <a:avLst/>
          </a:prstGeom>
        </p:spPr>
        <p:txBody>
          <a:bodyPr/>
          <a:lstStyle/>
          <a:p>
            <a:pPr marL="342900" indent="-342900" defTabSz="101191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Afficerede familiemedlemmer</a:t>
            </a:r>
          </a:p>
          <a:p>
            <a:pPr marL="342900" indent="-342900" defTabSz="101191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dirty="0"/>
              <a:t>Første</a:t>
            </a:r>
            <a:r>
              <a:rPr lang="da-DK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gradsslægtninge til familiemedlemmer, der bærer en sygdomsdisponerende genvariant</a:t>
            </a:r>
          </a:p>
          <a:p>
            <a:pPr marL="342900" indent="-342900" defTabSz="101191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dirty="0" err="1"/>
              <a:t>Anden</a:t>
            </a:r>
            <a:r>
              <a:rPr lang="da-DK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gradsslægtninge</a:t>
            </a:r>
            <a:r>
              <a:rPr lang="da-DK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hvis 1. gradsslægtninge ikke ønsker henvisning/er afgået ved døden. </a:t>
            </a:r>
          </a:p>
          <a:p>
            <a:pPr marL="342900" indent="-342900" defTabSz="101191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dirty="0"/>
              <a:t>Bærere af patogen variant i forbindelse med familieplanlægning</a:t>
            </a:r>
            <a:endParaRPr lang="da-DK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1011911">
              <a:spcAft>
                <a:spcPts val="600"/>
              </a:spcAft>
            </a:pPr>
            <a:r>
              <a:rPr lang="da-DK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 tvivl? Ring og spørg os! </a:t>
            </a:r>
            <a:r>
              <a:rPr lang="da-DK" kern="120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Wingdings" panose="05000000000000000000" pitchFamily="2" charset="2"/>
              </a:rPr>
              <a:t></a:t>
            </a:r>
            <a:endParaRPr lang="da-DK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spcAft>
                <a:spcPts val="600"/>
              </a:spcAft>
            </a:pPr>
            <a:endParaRPr lang="da-DK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2D028D3F-4819-3CBD-B2A9-5120CF4F64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754171"/>
              </p:ext>
            </p:extLst>
          </p:nvPr>
        </p:nvGraphicFramePr>
        <p:xfrm>
          <a:off x="8329834" y="2012710"/>
          <a:ext cx="3433090" cy="332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60">
                  <a:extLst>
                    <a:ext uri="{9D8B030D-6E8A-4147-A177-3AD203B41FA5}">
                      <a16:colId xmlns:a16="http://schemas.microsoft.com/office/drawing/2014/main" val="3182002991"/>
                    </a:ext>
                  </a:extLst>
                </a:gridCol>
                <a:gridCol w="3159430">
                  <a:extLst>
                    <a:ext uri="{9D8B030D-6E8A-4147-A177-3AD203B41FA5}">
                      <a16:colId xmlns:a16="http://schemas.microsoft.com/office/drawing/2014/main" val="150150597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Definition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2870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 err="1"/>
                        <a:t>Førstegradsslægtninge</a:t>
                      </a:r>
                      <a:endParaRPr lang="en-GB" sz="2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8449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/>
                        <a:t>Forældre</a:t>
                      </a:r>
                      <a:endParaRPr lang="en-GB" sz="2000" dirty="0"/>
                    </a:p>
                    <a:p>
                      <a:pPr marL="0" indent="0">
                        <a:buNone/>
                      </a:pPr>
                      <a:r>
                        <a:rPr lang="en-GB" sz="2000" dirty="0" err="1"/>
                        <a:t>Børn</a:t>
                      </a:r>
                      <a:endParaRPr lang="en-GB" sz="2000" dirty="0"/>
                    </a:p>
                    <a:p>
                      <a:pPr marL="0" indent="0">
                        <a:buNone/>
                      </a:pPr>
                      <a:r>
                        <a:rPr lang="en-GB" sz="2000" dirty="0" err="1"/>
                        <a:t>Søskende</a:t>
                      </a: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3571467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GB" sz="2200" dirty="0" err="1"/>
                        <a:t>Andengradsslægtninge</a:t>
                      </a:r>
                      <a:endParaRPr lang="en-GB" sz="2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53171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/>
                        <a:t>Børnebørn</a:t>
                      </a:r>
                      <a:endParaRPr lang="en-GB" sz="2000" dirty="0"/>
                    </a:p>
                    <a:p>
                      <a:r>
                        <a:rPr lang="en-GB" sz="2000" dirty="0" err="1"/>
                        <a:t>Forældres</a:t>
                      </a:r>
                      <a:r>
                        <a:rPr lang="en-GB" sz="2000" dirty="0"/>
                        <a:t> </a:t>
                      </a:r>
                      <a:r>
                        <a:rPr lang="en-GB" sz="2000" dirty="0" err="1"/>
                        <a:t>søskende</a:t>
                      </a:r>
                      <a:endParaRPr lang="en-GB" sz="2000" dirty="0"/>
                    </a:p>
                    <a:p>
                      <a:r>
                        <a:rPr lang="en-GB" sz="2000" dirty="0" err="1"/>
                        <a:t>Søskendes</a:t>
                      </a:r>
                      <a:r>
                        <a:rPr lang="en-GB" sz="2000" dirty="0"/>
                        <a:t> </a:t>
                      </a:r>
                      <a:r>
                        <a:rPr lang="en-GB" sz="2000" dirty="0" err="1"/>
                        <a:t>børn</a:t>
                      </a: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99176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353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9DADE3-08F4-376F-DF0A-6DF99E68C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281" y="828000"/>
            <a:ext cx="10083938" cy="900000"/>
          </a:xfrm>
        </p:spPr>
        <p:txBody>
          <a:bodyPr wrap="square" anchor="b">
            <a:normAutofit/>
          </a:bodyPr>
          <a:lstStyle/>
          <a:p>
            <a:r>
              <a:rPr lang="en-GB" dirty="0" err="1"/>
              <a:t>Hvem</a:t>
            </a:r>
            <a:r>
              <a:rPr lang="en-GB" dirty="0"/>
              <a:t> </a:t>
            </a:r>
            <a:r>
              <a:rPr lang="en-GB" dirty="0" err="1"/>
              <a:t>kan</a:t>
            </a:r>
            <a:r>
              <a:rPr lang="en-GB" dirty="0"/>
              <a:t> </a:t>
            </a:r>
            <a:r>
              <a:rPr lang="en-GB" dirty="0" err="1"/>
              <a:t>henvises</a:t>
            </a:r>
            <a:r>
              <a:rPr lang="en-GB" dirty="0"/>
              <a:t> – </a:t>
            </a:r>
            <a:r>
              <a:rPr lang="en-GB" dirty="0" err="1"/>
              <a:t>ikke</a:t>
            </a:r>
            <a:r>
              <a:rPr lang="en-GB" dirty="0"/>
              <a:t> </a:t>
            </a:r>
            <a:r>
              <a:rPr lang="en-GB" dirty="0" err="1"/>
              <a:t>onko</a:t>
            </a:r>
            <a:r>
              <a:rPr lang="en-GB" dirty="0"/>
              <a:t>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C43D9DA-281C-2DF6-C2D7-78E696267702}"/>
              </a:ext>
            </a:extLst>
          </p:cNvPr>
          <p:cNvSpPr>
            <a:spLocks/>
          </p:cNvSpPr>
          <p:nvPr/>
        </p:nvSpPr>
        <p:spPr>
          <a:xfrm>
            <a:off x="720281" y="2012710"/>
            <a:ext cx="10489874" cy="4035291"/>
          </a:xfrm>
          <a:prstGeom prst="rect">
            <a:avLst/>
          </a:prstGeom>
        </p:spPr>
        <p:txBody>
          <a:bodyPr/>
          <a:lstStyle/>
          <a:p>
            <a:pPr marL="342900" indent="-342900" defTabSz="101191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Personer i familier, der tidligere er udredt</a:t>
            </a:r>
          </a:p>
          <a:p>
            <a:pPr marL="342900" indent="-342900" defTabSz="101191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Personer og familier mistænkt for genetisk sygdom</a:t>
            </a:r>
          </a:p>
          <a:p>
            <a:pPr marL="342900" indent="-342900" defTabSz="101191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dirty="0"/>
              <a:t>Gravide med specifik mistanke om sygt foster</a:t>
            </a:r>
          </a:p>
          <a:p>
            <a:pPr marL="342900" indent="-342900" defTabSz="101191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dirty="0"/>
              <a:t>Bærere af patogen variant i forbindelse med familieplanlægning</a:t>
            </a:r>
            <a:endParaRPr lang="da-DK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1011911">
              <a:spcAft>
                <a:spcPts val="600"/>
              </a:spcAft>
            </a:pPr>
            <a:endParaRPr lang="da-DK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1011911">
              <a:spcAft>
                <a:spcPts val="600"/>
              </a:spcAft>
            </a:pPr>
            <a:endParaRPr lang="da-DK" dirty="0"/>
          </a:p>
          <a:p>
            <a:pPr defTabSz="1011911">
              <a:spcAft>
                <a:spcPts val="600"/>
              </a:spcAft>
            </a:pPr>
            <a:endParaRPr lang="da-DK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1011911">
              <a:spcAft>
                <a:spcPts val="600"/>
              </a:spcAft>
            </a:pPr>
            <a:endParaRPr lang="da-DK" dirty="0"/>
          </a:p>
          <a:p>
            <a:pPr defTabSz="1011911">
              <a:spcAft>
                <a:spcPts val="600"/>
              </a:spcAft>
            </a:pPr>
            <a:r>
              <a:rPr lang="da-DK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 tvivl? Ring og spørg os! </a:t>
            </a:r>
            <a:r>
              <a:rPr lang="da-DK" kern="120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Wingdings" panose="05000000000000000000" pitchFamily="2" charset="2"/>
              </a:rPr>
              <a:t></a:t>
            </a:r>
            <a:endParaRPr lang="da-DK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spcAft>
                <a:spcPts val="600"/>
              </a:spcAft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40181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B7D305-E630-5FC1-2C02-28A4BB1E5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187" y="1188000"/>
            <a:ext cx="10082625" cy="900000"/>
          </a:xfrm>
        </p:spPr>
        <p:txBody>
          <a:bodyPr wrap="square" anchor="b">
            <a:normAutofit/>
          </a:bodyPr>
          <a:lstStyle/>
          <a:p>
            <a:r>
              <a:rPr lang="en-GB" dirty="0" err="1"/>
              <a:t>Hvem</a:t>
            </a:r>
            <a:r>
              <a:rPr lang="en-GB" dirty="0"/>
              <a:t> </a:t>
            </a:r>
            <a:r>
              <a:rPr lang="en-GB" dirty="0" err="1"/>
              <a:t>skal</a:t>
            </a:r>
            <a:r>
              <a:rPr lang="en-GB" dirty="0"/>
              <a:t> IKKE </a:t>
            </a:r>
            <a:r>
              <a:rPr lang="en-GB" dirty="0" err="1"/>
              <a:t>henvises</a:t>
            </a:r>
            <a:r>
              <a:rPr lang="en-GB" dirty="0"/>
              <a:t>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A965531-5E7A-97DC-F193-A9E0800AC9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600" y="2116632"/>
            <a:ext cx="10545563" cy="4201868"/>
          </a:xfrm>
        </p:spPr>
        <p:txBody>
          <a:bodyPr wrap="square" anchor="ctr">
            <a:normAutofit fontScale="70000" lnSpcReduction="2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da-DK" dirty="0"/>
              <a:t>Anlægsbærerstatus for:</a:t>
            </a:r>
          </a:p>
          <a:p>
            <a:pPr>
              <a:lnSpc>
                <a:spcPct val="90000"/>
              </a:lnSpc>
            </a:pPr>
            <a:r>
              <a:rPr lang="da-DK" dirty="0"/>
              <a:t>Alfa-1-antitrypsinmangel (rekvirer analysen via KGA AUH)</a:t>
            </a:r>
          </a:p>
          <a:p>
            <a:pPr>
              <a:lnSpc>
                <a:spcPct val="90000"/>
              </a:lnSpc>
            </a:pPr>
            <a:r>
              <a:rPr lang="da-DK" dirty="0" err="1"/>
              <a:t>Carnitin</a:t>
            </a:r>
            <a:r>
              <a:rPr lang="da-DK" dirty="0"/>
              <a:t> Transporter </a:t>
            </a:r>
            <a:r>
              <a:rPr lang="da-DK" dirty="0" err="1"/>
              <a:t>deficiency</a:t>
            </a:r>
            <a:r>
              <a:rPr lang="da-DK" dirty="0"/>
              <a:t> (rekvirer analysen via </a:t>
            </a:r>
            <a:r>
              <a:rPr lang="da-DK" dirty="0" err="1"/>
              <a:t>BoB</a:t>
            </a:r>
            <a:r>
              <a:rPr lang="da-DK" dirty="0"/>
              <a:t>, AUH)</a:t>
            </a:r>
          </a:p>
          <a:p>
            <a:pPr>
              <a:lnSpc>
                <a:spcPct val="90000"/>
              </a:lnSpc>
            </a:pPr>
            <a:r>
              <a:rPr lang="da-DK" dirty="0"/>
              <a:t>G6PD-mangel (rekvirer analysen via Afd. for Blodsygdomme, RH) </a:t>
            </a:r>
          </a:p>
          <a:p>
            <a:pPr>
              <a:lnSpc>
                <a:spcPct val="90000"/>
              </a:lnSpc>
            </a:pPr>
            <a:r>
              <a:rPr lang="da-DK" dirty="0" err="1"/>
              <a:t>Hæmoglobinopati</a:t>
            </a:r>
            <a:r>
              <a:rPr lang="da-DK" dirty="0"/>
              <a:t> (rekvirer analysen via </a:t>
            </a:r>
            <a:r>
              <a:rPr lang="da-DK" dirty="0" err="1"/>
              <a:t>BoB</a:t>
            </a:r>
            <a:r>
              <a:rPr lang="da-DK" dirty="0"/>
              <a:t>, AUH)</a:t>
            </a:r>
          </a:p>
          <a:p>
            <a:pPr>
              <a:lnSpc>
                <a:spcPct val="90000"/>
              </a:lnSpc>
            </a:pPr>
            <a:r>
              <a:rPr lang="da-DK" dirty="0" err="1"/>
              <a:t>Hæmokromatose</a:t>
            </a:r>
            <a:r>
              <a:rPr lang="da-DK" dirty="0"/>
              <a:t> (rekvirer analysen via </a:t>
            </a:r>
            <a:r>
              <a:rPr lang="da-DK" dirty="0" err="1"/>
              <a:t>BoB</a:t>
            </a:r>
            <a:r>
              <a:rPr lang="da-DK" dirty="0"/>
              <a:t>, AUH</a:t>
            </a:r>
          </a:p>
          <a:p>
            <a:pPr>
              <a:lnSpc>
                <a:spcPct val="90000"/>
              </a:lnSpc>
            </a:pPr>
            <a:r>
              <a:rPr lang="da-DK" dirty="0" err="1"/>
              <a:t>Kolinesterasemangel</a:t>
            </a:r>
            <a:r>
              <a:rPr lang="da-DK" dirty="0"/>
              <a:t> (rekvirer analysen via KBA, Herlev)</a:t>
            </a:r>
          </a:p>
          <a:p>
            <a:pPr marL="0" indent="0">
              <a:lnSpc>
                <a:spcPct val="90000"/>
              </a:lnSpc>
              <a:buNone/>
            </a:pPr>
            <a:endParaRPr lang="da-DK" dirty="0"/>
          </a:p>
          <a:p>
            <a:pPr marL="0" indent="0">
              <a:lnSpc>
                <a:spcPct val="90000"/>
              </a:lnSpc>
              <a:buNone/>
            </a:pPr>
            <a:r>
              <a:rPr lang="da-DK" dirty="0"/>
              <a:t>I tvivl? Slå op i analysefortegnelsen (https://www.fagperson.auh.dk/afdelinger/blodprover-og-biokemi/analysefortegnelsen/hospital/)</a:t>
            </a:r>
          </a:p>
          <a:p>
            <a:pPr marL="0" indent="0">
              <a:lnSpc>
                <a:spcPct val="90000"/>
              </a:lnSpc>
              <a:buNone/>
            </a:pPr>
            <a:endParaRPr lang="da-DK" dirty="0"/>
          </a:p>
          <a:p>
            <a:pPr marL="0" indent="0">
              <a:lnSpc>
                <a:spcPct val="90000"/>
              </a:lnSpc>
              <a:buNone/>
            </a:pPr>
            <a:r>
              <a:rPr lang="da-DK" dirty="0"/>
              <a:t>Stadig i tvivl? Ring og spørg os! </a:t>
            </a:r>
            <a:r>
              <a:rPr lang="da-DK" dirty="0">
                <a:sym typeface="Wingdings" panose="05000000000000000000" pitchFamily="2" charset="2"/>
              </a:rPr>
              <a:t></a:t>
            </a:r>
            <a:endParaRPr lang="da-DK" dirty="0"/>
          </a:p>
          <a:p>
            <a:pPr>
              <a:lnSpc>
                <a:spcPct val="90000"/>
              </a:lnSpc>
            </a:pPr>
            <a:endParaRPr lang="en-GB" dirty="0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39100D6C-7DE6-EF67-38AE-A4BFEBD3C222}"/>
              </a:ext>
            </a:extLst>
          </p:cNvPr>
          <p:cNvSpPr txBox="1"/>
          <p:nvPr/>
        </p:nvSpPr>
        <p:spPr>
          <a:xfrm>
            <a:off x="736600" y="2143285"/>
            <a:ext cx="10277311" cy="393521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noAutofit/>
          </a:bodyPr>
          <a:lstStyle/>
          <a:p>
            <a:r>
              <a:rPr lang="da-DK" dirty="0">
                <a:solidFill>
                  <a:schemeClr val="bg1"/>
                </a:solidFill>
              </a:rPr>
              <a:t>Undtagelser</a:t>
            </a:r>
          </a:p>
          <a:p>
            <a:endParaRPr lang="da-DK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bg1"/>
                </a:solidFill>
              </a:rPr>
              <a:t>Bærere af alfa-1-antitrypsinmangel, </a:t>
            </a:r>
            <a:r>
              <a:rPr lang="da-DK" dirty="0" err="1">
                <a:solidFill>
                  <a:schemeClr val="bg1"/>
                </a:solidFill>
              </a:rPr>
              <a:t>hæmoglobinopati</a:t>
            </a:r>
            <a:r>
              <a:rPr lang="da-DK" dirty="0">
                <a:solidFill>
                  <a:schemeClr val="bg1"/>
                </a:solidFill>
              </a:rPr>
              <a:t> og </a:t>
            </a:r>
            <a:r>
              <a:rPr lang="da-DK" dirty="0" err="1">
                <a:solidFill>
                  <a:schemeClr val="bg1"/>
                </a:solidFill>
              </a:rPr>
              <a:t>hæmokromatose</a:t>
            </a:r>
            <a:r>
              <a:rPr lang="da-DK" dirty="0">
                <a:solidFill>
                  <a:schemeClr val="bg1"/>
                </a:solidFill>
              </a:rPr>
              <a:t> kan henvises, hvis begge partnere er påviste anlægsbærere og ønsker rådgivning i forbindelse med familieplanlægning</a:t>
            </a:r>
          </a:p>
          <a:p>
            <a:endParaRPr lang="da-DK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bg1"/>
                </a:solidFill>
              </a:rPr>
              <a:t>Patienter med </a:t>
            </a:r>
            <a:r>
              <a:rPr lang="da-DK" dirty="0" err="1">
                <a:solidFill>
                  <a:schemeClr val="bg1"/>
                </a:solidFill>
              </a:rPr>
              <a:t>kolinesterasemangel</a:t>
            </a:r>
            <a:r>
              <a:rPr lang="da-DK" dirty="0">
                <a:solidFill>
                  <a:schemeClr val="bg1"/>
                </a:solidFill>
              </a:rPr>
              <a:t> udredes som udgangspunkt via KBA, Herlev, men kan henvises ved særlig interesse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83421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253A56-F4AC-55CB-F769-63973F257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Patienter der skal henvises til andre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FDEE43E-B000-408C-C062-EE544F6ED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800" dirty="0" err="1"/>
              <a:t>Kardiogenetiske</a:t>
            </a:r>
            <a:r>
              <a:rPr lang="da-DK" sz="2800" dirty="0"/>
              <a:t> sygdomme (Klinik for Arvelige Hjertesygdomme)</a:t>
            </a:r>
          </a:p>
          <a:p>
            <a:r>
              <a:rPr lang="da-DK" sz="2800" dirty="0"/>
              <a:t>Patienter mistænkt for øget tromboserisiko (Klinik for koagulation)</a:t>
            </a:r>
          </a:p>
          <a:p>
            <a:r>
              <a:rPr lang="da-DK" sz="2800" dirty="0" err="1"/>
              <a:t>Hypermobil</a:t>
            </a:r>
            <a:r>
              <a:rPr lang="da-DK" sz="2800" dirty="0"/>
              <a:t> EDS (Afd. For Led og Bindevæv)</a:t>
            </a:r>
          </a:p>
          <a:p>
            <a:r>
              <a:rPr lang="da-DK" sz="2800" dirty="0"/>
              <a:t>Familiær middelhavsfeber (Infektionssygdomme)</a:t>
            </a:r>
          </a:p>
          <a:p>
            <a:endParaRPr lang="da-DK" dirty="0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2C49C074-5EDC-2C17-B232-4873F2726965}"/>
              </a:ext>
            </a:extLst>
          </p:cNvPr>
          <p:cNvSpPr txBox="1"/>
          <p:nvPr/>
        </p:nvSpPr>
        <p:spPr>
          <a:xfrm>
            <a:off x="720187" y="2421682"/>
            <a:ext cx="10082625" cy="288032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noAutofit/>
          </a:bodyPr>
          <a:lstStyle/>
          <a:p>
            <a:r>
              <a:rPr lang="da-DK" dirty="0">
                <a:solidFill>
                  <a:schemeClr val="bg1"/>
                </a:solidFill>
              </a:rPr>
              <a:t>Undtagelse:</a:t>
            </a:r>
          </a:p>
          <a:p>
            <a:r>
              <a:rPr lang="da-DK" dirty="0">
                <a:solidFill>
                  <a:schemeClr val="bg1"/>
                </a:solidFill>
              </a:rPr>
              <a:t>Ønske om prænatal diagnostik/PGD henvises til KGA.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77070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RM-farver&amp;quot;&quot;/&gt;&lt;property id=&quot;20307&quot; value=&quot;256&quot;/&gt;&lt;/object&gt;&lt;object type=&quot;3&quot; unique_id=&quot;10005&quot;&gt;&lt;property id=&quot;20148&quot; value=&quot;5&quot;/&gt;&lt;property id=&quot;20300&quot; value=&quot;Slide 3 - &amp;quot;RM med petrol&amp;quot;&quot;/&gt;&lt;property id=&quot;20307&quot; value=&quot;257&quot;/&gt;&lt;/object&gt;&lt;object type=&quot;3&quot; unique_id=&quot;10006&quot;&gt;&lt;property id=&quot;20148&quot; value=&quot;5&quot;/&gt;&lt;property id=&quot;20300&quot; value=&quot;Slide 2 - &amp;quot;Overskrift&amp;quot;&quot;/&gt;&lt;property id=&quot;20307&quot; value=&quot;260&quot;/&gt;&lt;/object&gt;&lt;object type=&quot;3&quot; unique_id=&quot;10007&quot;&gt;&lt;property id=&quot;20148&quot; value=&quot;5&quot;/&gt;&lt;property id=&quot;20300&quot; value=&quot;Slide 4 - &amp;quot;Overskrift&amp;quot;&quot;/&gt;&lt;property id=&quot;20307&quot; value=&quot;261&quot;/&gt;&lt;/object&gt;&lt;object type=&quot;3&quot; unique_id=&quot;10008&quot;&gt;&lt;property id=&quot;20148&quot; value=&quot;5&quot;/&gt;&lt;property id=&quot;20300&quot; value=&quot;Slide 5 - &amp;quot;RM med grøn&amp;quot;&quot;/&gt;&lt;property id=&quot;20307&quot; value=&quot;258&quot;/&gt;&lt;/object&gt;&lt;object type=&quot;3&quot; unique_id=&quot;10009&quot;&gt;&lt;property id=&quot;20148&quot; value=&quot;5&quot;/&gt;&lt;property id=&quot;20300&quot; value=&quot;Slide 6 - &amp;quot;Overskrift&amp;quot;&quot;/&gt;&lt;property id=&quot;20307&quot; value=&quot;262&quot;/&gt;&lt;/object&gt;&lt;object type=&quot;3&quot; unique_id=&quot;10010&quot;&gt;&lt;property id=&quot;20148&quot; value=&quot;5&quot;/&gt;&lt;property id=&quot;20300&quot; value=&quot;Slide 7 - &amp;quot;RM med orange&amp;quot;&quot;/&gt;&lt;property id=&quot;20307&quot; value=&quot;259&quot;/&gt;&lt;/object&gt;&lt;object type=&quot;3&quot; unique_id=&quot;10011&quot;&gt;&lt;property id=&quot;20148&quot; value=&quot;5&quot;/&gt;&lt;property id=&quot;20300&quot; value=&quot;Slide 8 - &amp;quot;Overskrift&amp;quot;&quot;/&gt;&lt;property id=&quot;20307&quot; value=&quot;26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RM-multicolour_16-9_v02">
  <a:themeElements>
    <a:clrScheme name="RM Multicolour2">
      <a:dk1>
        <a:srgbClr val="000000"/>
      </a:dk1>
      <a:lt1>
        <a:srgbClr val="FFFFFF"/>
      </a:lt1>
      <a:dk2>
        <a:srgbClr val="990033"/>
      </a:dk2>
      <a:lt2>
        <a:srgbClr val="EFECE6"/>
      </a:lt2>
      <a:accent1>
        <a:srgbClr val="CCCC66"/>
      </a:accent1>
      <a:accent2>
        <a:srgbClr val="256575"/>
      </a:accent2>
      <a:accent3>
        <a:srgbClr val="CC6633"/>
      </a:accent3>
      <a:accent4>
        <a:srgbClr val="9B9B50"/>
      </a:accent4>
      <a:accent5>
        <a:srgbClr val="84715E"/>
      </a:accent5>
      <a:accent6>
        <a:srgbClr val="990033"/>
      </a:accent6>
      <a:hlink>
        <a:srgbClr val="990033"/>
      </a:hlink>
      <a:folHlink>
        <a:srgbClr val="113F49"/>
      </a:folHlink>
    </a:clrScheme>
    <a:fontScheme name="01a_RMdias_BRED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 cap="sq">
          <a:solidFill>
            <a:schemeClr val="tx1"/>
          </a:solidFill>
        </a:ln>
      </a:spPr>
      <a:bodyPr rtlCol="0" anchor="ctr"/>
      <a:lstStyle>
        <a:defPPr algn="ctr">
          <a:defRPr dirty="0">
            <a:solidFill>
              <a:srgbClr val="3F3018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altLang="da-DK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01a_RMdias_BRED 1">
        <a:dk1>
          <a:srgbClr val="3F3018"/>
        </a:dk1>
        <a:lt1>
          <a:srgbClr val="FFFFFF"/>
        </a:lt1>
        <a:dk2>
          <a:srgbClr val="990033"/>
        </a:dk2>
        <a:lt2>
          <a:srgbClr val="D2D2D2"/>
        </a:lt2>
        <a:accent1>
          <a:srgbClr val="E3DFD4"/>
        </a:accent1>
        <a:accent2>
          <a:srgbClr val="84715E"/>
        </a:accent2>
        <a:accent3>
          <a:srgbClr val="FFFFFF"/>
        </a:accent3>
        <a:accent4>
          <a:srgbClr val="342713"/>
        </a:accent4>
        <a:accent5>
          <a:srgbClr val="EFECE6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a_RMdias_BRED 2">
        <a:dk1>
          <a:srgbClr val="3F3018"/>
        </a:dk1>
        <a:lt1>
          <a:srgbClr val="E3DFD4"/>
        </a:lt1>
        <a:dk2>
          <a:srgbClr val="84715E"/>
        </a:dk2>
        <a:lt2>
          <a:srgbClr val="D2D2D2"/>
        </a:lt2>
        <a:accent1>
          <a:srgbClr val="E3DFD4"/>
        </a:accent1>
        <a:accent2>
          <a:srgbClr val="84715E"/>
        </a:accent2>
        <a:accent3>
          <a:srgbClr val="EFECE6"/>
        </a:accent3>
        <a:accent4>
          <a:srgbClr val="342713"/>
        </a:accent4>
        <a:accent5>
          <a:srgbClr val="EFECE6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a_RMdias_BRED 3">
        <a:dk1>
          <a:srgbClr val="760027"/>
        </a:dk1>
        <a:lt1>
          <a:srgbClr val="E3DFD4"/>
        </a:lt1>
        <a:dk2>
          <a:srgbClr val="990033"/>
        </a:dk2>
        <a:lt2>
          <a:srgbClr val="FFFFFF"/>
        </a:lt2>
        <a:accent1>
          <a:srgbClr val="E3DFD4"/>
        </a:accent1>
        <a:accent2>
          <a:srgbClr val="84715E"/>
        </a:accent2>
        <a:accent3>
          <a:srgbClr val="CAAAAD"/>
        </a:accent3>
        <a:accent4>
          <a:srgbClr val="C2BEB5"/>
        </a:accent4>
        <a:accent5>
          <a:srgbClr val="EFECE6"/>
        </a:accent5>
        <a:accent6>
          <a:srgbClr val="776654"/>
        </a:accent6>
        <a:hlink>
          <a:srgbClr val="3F3018"/>
        </a:hlink>
        <a:folHlink>
          <a:srgbClr val="3F301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a_RMdias_BRED 4">
        <a:dk1>
          <a:srgbClr val="3F3018"/>
        </a:dk1>
        <a:lt1>
          <a:srgbClr val="84715E"/>
        </a:lt1>
        <a:dk2>
          <a:srgbClr val="E3DFD4"/>
        </a:dk2>
        <a:lt2>
          <a:srgbClr val="655647"/>
        </a:lt2>
        <a:accent1>
          <a:srgbClr val="3F3018"/>
        </a:accent1>
        <a:accent2>
          <a:srgbClr val="84715E"/>
        </a:accent2>
        <a:accent3>
          <a:srgbClr val="C2BBB6"/>
        </a:accent3>
        <a:accent4>
          <a:srgbClr val="342713"/>
        </a:accent4>
        <a:accent5>
          <a:srgbClr val="AFADAB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RM-multicolour_16-9_v04.potx" id="{F2862FDD-0446-4518-972B-E32DE7E6EC00}" vid="{40C398DB-5E44-4097-B21D-28445AC6C240}"/>
    </a:ext>
  </a:extLst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rm-multicolour_16-9_v04</Template>
  <TotalTime>324</TotalTime>
  <Words>551</Words>
  <Application>Microsoft Office PowerPoint</Application>
  <PresentationFormat>Brugerdefineret</PresentationFormat>
  <Paragraphs>104</Paragraphs>
  <Slides>12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12</vt:i4>
      </vt:variant>
    </vt:vector>
  </HeadingPairs>
  <TitlesOfParts>
    <vt:vector size="17" baseType="lpstr">
      <vt:lpstr>Arial</vt:lpstr>
      <vt:lpstr>Calibri</vt:lpstr>
      <vt:lpstr>Verdana</vt:lpstr>
      <vt:lpstr>Wingdings</vt:lpstr>
      <vt:lpstr>RM-multicolour_16-9_v02</vt:lpstr>
      <vt:lpstr>Hvad laver en genetiker – og hvad kan vi tilbyde?</vt:lpstr>
      <vt:lpstr>Dagsorden</vt:lpstr>
      <vt:lpstr>Genetiske afdelinger i Danmark</vt:lpstr>
      <vt:lpstr>Hvad laver en genetiker?</vt:lpstr>
      <vt:lpstr>Hvem kan henvise?</vt:lpstr>
      <vt:lpstr>Hvem kan henvises - onkogenetik?</vt:lpstr>
      <vt:lpstr>Hvem kan henvises – ikke onko?</vt:lpstr>
      <vt:lpstr>Hvem skal IKKE henvises?</vt:lpstr>
      <vt:lpstr>Patienter der skal henvises til andre</vt:lpstr>
      <vt:lpstr>Den gode henvisning</vt:lpstr>
      <vt:lpstr>Har du spørgsmål?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Hvad laver en genetiker – og hvad kan vi tilbyde?</dc:title>
  <dc:creator>Inger Dorf</dc:creator>
  <cp:lastModifiedBy>Gert Sund</cp:lastModifiedBy>
  <cp:revision>2</cp:revision>
  <cp:lastPrinted>2020-01-23T11:37:56Z</cp:lastPrinted>
  <dcterms:created xsi:type="dcterms:W3CDTF">2024-05-02T08:48:21Z</dcterms:created>
  <dcterms:modified xsi:type="dcterms:W3CDTF">2024-06-07T07:20:23Z</dcterms:modified>
</cp:coreProperties>
</file>