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D74D9C-6C53-A631-82FB-19E83BCF6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A1EC6B3-B873-7F92-5E56-5F63B4E4E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1C767CB-9637-752E-04DE-784A0BE79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6D19-A469-4938-BCA7-1AC2B62216EA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386FB4C-6B8F-1B2E-8E2C-5BF40BB5E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380D697-6EEA-8AE1-3965-2E3CFF907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ADC6-8740-4997-BB22-0F86F5736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7622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844911-042C-17BC-B7CC-E5AAEB9D6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0BFC439-DE14-10CF-3498-3947618E5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7AED85B-E5FB-F772-0DF0-2DF1BAA3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6D19-A469-4938-BCA7-1AC2B62216EA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521616B-D1E6-22F5-E4E2-FCFD8C1F2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660C66F-6E88-4360-473E-E2D96DA8A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ADC6-8740-4997-BB22-0F86F5736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2780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6B97598-BF57-A6C2-D403-87CFC16E78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5817531-9700-D171-E11D-6FC57FABD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C489E8B-7F7D-AF6B-AD65-20CF51EDB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6D19-A469-4938-BCA7-1AC2B62216EA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4C741E8-4EB5-C7E5-F8E5-44BB6AFDE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40F9D46-8320-6A0B-1B49-BA5821104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ADC6-8740-4997-BB22-0F86F5736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786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8372FC-8ACF-C76B-66F0-1F4BE0B67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D2AC2AD-A7D4-3EAD-AEC9-B0952AF41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2D35236-B80A-7F77-734F-F090F62B5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6D19-A469-4938-BCA7-1AC2B62216EA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E329703-AFEE-1CF5-335C-A0995E0DE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3079F5D-F7A1-901B-379D-3D3A92D8B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ADC6-8740-4997-BB22-0F86F5736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3323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B90F4F-B458-CDD6-B8BD-B3655B787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56BE192-7FA4-07A6-B701-9C519FADE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1441CB5-22B1-0DB7-5E38-AFD7E2BC2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6D19-A469-4938-BCA7-1AC2B62216EA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2E7FDBC-6B90-0436-7EC6-25FD700EC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AD4F567-B523-89FB-3731-A41D9598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ADC6-8740-4997-BB22-0F86F5736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833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3634C6-B301-AD37-8148-01BBA6A08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21F460-B256-5B51-E43B-0F37698BD2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466DEDA-2039-1980-61C6-2D23647E9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0AB81B8-B27E-2DC6-318D-9419002D6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6D19-A469-4938-BCA7-1AC2B62216EA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889744C-7A65-39DF-3DFF-6D77524FC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410138C-0281-3508-E11D-CE344A519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ADC6-8740-4997-BB22-0F86F5736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036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08CE81-E528-C73B-0386-B5ED1B812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50A0D06-BFB2-48D8-778C-93DBADDAB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BF16273-9BFA-BB2A-9C46-02DA17758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1EBF76B-77CB-2171-1EC0-667DA963F6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63456B0-CF3A-E6A2-0398-B8B7DA09C5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6C8E7A7-ACBF-7D00-A690-491B39369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6D19-A469-4938-BCA7-1AC2B62216EA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A0E6D7-72EE-B6B1-7B33-00657D6BD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0EEBAC9-6959-5C91-CEB9-FA1217AFF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ADC6-8740-4997-BB22-0F86F5736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09564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9653F-5D50-FDD1-9BE9-749B95C68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C5BA41A-FC47-2932-571E-37ED97F4A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6D19-A469-4938-BCA7-1AC2B62216EA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B8A4117-5A4B-C37B-8007-C77F775FF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94C0FE8-680C-D70A-94FE-4B7E6E3F8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ADC6-8740-4997-BB22-0F86F5736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289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2334E17-18E1-0828-7414-4DD1C2D4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6D19-A469-4938-BCA7-1AC2B62216EA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DC798C9-B071-AE79-0FE6-4676EFA8D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BDC7AEE-1462-4327-5613-7040E5334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ADC6-8740-4997-BB22-0F86F5736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8539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10F96F-9ECE-B1F2-1455-B2FCE0E14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C7C9386-28EC-DBB6-0993-EE48A49A5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9E5778C-A881-AE98-1829-226C974D5B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6AF71EF-986F-2C77-DB6F-078C5E9B8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6D19-A469-4938-BCA7-1AC2B62216EA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6868F83-8F96-8596-BC5B-B3A5A5B3E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DCE738F-3571-848C-42D3-F6A400C1B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ADC6-8740-4997-BB22-0F86F5736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9024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5DD5E2-AF1B-140C-A9AD-C6A6BC177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BAC3E7A-D996-552D-209A-8EFD15647F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2F591B5-55C9-FA01-0BF8-3BD0A9B22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0C505C5-952D-BB7F-7825-83C509E05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6D19-A469-4938-BCA7-1AC2B62216EA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4FCF78A-47BB-7EAD-71D4-87CC2B934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BC13285-FD12-8CFB-6388-0AF880A4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ADC6-8740-4997-BB22-0F86F5736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0254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DC246A4-3FD1-00F6-CA7D-5A4EFA964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DF4863B-057C-7252-7FC4-DAFB8B9A3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3A67CFC-53C4-D060-68D4-2503CC9431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56D19-A469-4938-BCA7-1AC2B62216EA}" type="datetimeFigureOut">
              <a:rPr lang="da-DK" smtClean="0"/>
              <a:t>07-06-2024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46F4E8F-A308-400B-3778-A231F740A2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F021730-53C7-E5D5-7E83-A4E609D62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ADC6-8740-4997-BB22-0F86F5736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121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D0B23F-44FD-617C-D264-C067C8A8F9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b="1" dirty="0"/>
              <a:t>PLO Aarhus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7364D0F-B074-7BBB-8BA8-1C968B3F48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7529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FECD52-7775-A4DE-39DA-98CF437E5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Formål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87B045-6FEF-1D20-A0E7-A445AC445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Repræsentere de praktiserende læge </a:t>
            </a:r>
            <a:r>
              <a:rPr lang="da-DK" dirty="0" err="1"/>
              <a:t>ift</a:t>
            </a:r>
            <a:r>
              <a:rPr lang="da-DK" dirty="0"/>
              <a:t> Aarhus Kommune herunder KLU (kommunalt lægelige udvalg)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Faglige og sociale </a:t>
            </a:r>
            <a:r>
              <a:rPr lang="da-DK" dirty="0" err="1"/>
              <a:t>arrangemente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35281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53FC9A-7114-9102-2864-E26F95FE1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KLU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3A8C4F-60A3-4A49-2123-30A2BEE77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Dosis pakket medicin</a:t>
            </a:r>
          </a:p>
          <a:p>
            <a:r>
              <a:rPr lang="da-DK" dirty="0"/>
              <a:t>Brug af forebyggende tilbud (SOFT)</a:t>
            </a:r>
          </a:p>
          <a:p>
            <a:r>
              <a:rPr lang="da-DK" dirty="0"/>
              <a:t>Andre kommunale tilbud</a:t>
            </a:r>
          </a:p>
          <a:p>
            <a:r>
              <a:rPr lang="da-DK" dirty="0"/>
              <a:t>Samarbejdsaftale – hvem gør hvad.</a:t>
            </a:r>
          </a:p>
          <a:p>
            <a:r>
              <a:rPr lang="da-DK" dirty="0"/>
              <a:t>Plejehjemslæge ordningen</a:t>
            </a:r>
          </a:p>
          <a:p>
            <a:r>
              <a:rPr lang="da-DK" dirty="0"/>
              <a:t>LÆ attester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41329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8CF6DF93-914F-EC82-26EA-8FB3EBEAE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6671"/>
            <a:ext cx="12192000" cy="666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179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B0B338-8608-D513-8CD0-DAB68FBED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Faglige og sociale arrangementer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40A901-6A9B-E2A6-FFE2-2F9F1F15F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Generalforsamling i februar/marts med fagligt møde</a:t>
            </a:r>
          </a:p>
          <a:p>
            <a:endParaRPr lang="da-DK" dirty="0"/>
          </a:p>
          <a:p>
            <a:r>
              <a:rPr lang="da-DK" dirty="0"/>
              <a:t>Sommerfest, i år sensommerfest</a:t>
            </a:r>
          </a:p>
          <a:p>
            <a:pPr marL="0" indent="0">
              <a:buNone/>
            </a:pPr>
            <a:r>
              <a:rPr lang="da-DK" dirty="0"/>
              <a:t>- Tilmelding og betaling</a:t>
            </a:r>
          </a:p>
        </p:txBody>
      </p:sp>
    </p:spTree>
    <p:extLst>
      <p:ext uri="{BB962C8B-B14F-4D97-AF65-F5344CB8AC3E}">
        <p14:creationId xmlns:p14="http://schemas.microsoft.com/office/powerpoint/2010/main" val="2726684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46662C-CD40-2192-ECF7-A47FA17AC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Take home message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14E539-F5F1-5938-2830-70F2176CA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Kommunen er en del af sundhedsvæsenet</a:t>
            </a:r>
          </a:p>
          <a:p>
            <a:endParaRPr lang="da-DK" dirty="0"/>
          </a:p>
          <a:p>
            <a:r>
              <a:rPr lang="da-DK" dirty="0"/>
              <a:t>Brug den dynamiske henvisning til kommunen</a:t>
            </a:r>
          </a:p>
          <a:p>
            <a:endParaRPr lang="da-DK" dirty="0"/>
          </a:p>
          <a:p>
            <a:r>
              <a:rPr lang="da-DK" dirty="0"/>
              <a:t>Brug praksiskonsulenterne </a:t>
            </a:r>
          </a:p>
          <a:p>
            <a:endParaRPr lang="da-DK" dirty="0"/>
          </a:p>
          <a:p>
            <a:r>
              <a:rPr lang="da-DK" dirty="0"/>
              <a:t>Brug din bestyrelse – og overvej om det er din tur til at deltage i arbejdet for fællesskabet – valg til næste Generalforsamling</a:t>
            </a:r>
          </a:p>
          <a:p>
            <a:endParaRPr lang="da-DK" dirty="0"/>
          </a:p>
          <a:p>
            <a:r>
              <a:rPr lang="da-DK" dirty="0"/>
              <a:t>dam-hansen@dadlnet.dk</a:t>
            </a:r>
          </a:p>
        </p:txBody>
      </p:sp>
    </p:spTree>
    <p:extLst>
      <p:ext uri="{BB962C8B-B14F-4D97-AF65-F5344CB8AC3E}">
        <p14:creationId xmlns:p14="http://schemas.microsoft.com/office/powerpoint/2010/main" val="634485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111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PLO Aarhus</vt:lpstr>
      <vt:lpstr>Formål</vt:lpstr>
      <vt:lpstr>KLU</vt:lpstr>
      <vt:lpstr>PowerPoint-præsentation</vt:lpstr>
      <vt:lpstr>Faglige og sociale arrangementer</vt:lpstr>
      <vt:lpstr>Take home message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PLO Aarhus</dc:title>
  <dc:creator>Jette Dam-Hansen</dc:creator>
  <cp:lastModifiedBy>Gert Sund</cp:lastModifiedBy>
  <cp:revision>3</cp:revision>
  <dcterms:created xsi:type="dcterms:W3CDTF">2024-05-13T07:00:46Z</dcterms:created>
  <dcterms:modified xsi:type="dcterms:W3CDTF">2024-06-07T07:56:24Z</dcterms:modified>
</cp:coreProperties>
</file>