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 id="2147483710" r:id="rId2"/>
    <p:sldMasterId id="2147483719" r:id="rId3"/>
  </p:sldMasterIdLst>
  <p:notesMasterIdLst>
    <p:notesMasterId r:id="rId20"/>
  </p:notesMasterIdLst>
  <p:handoutMasterIdLst>
    <p:handoutMasterId r:id="rId21"/>
  </p:handoutMasterIdLst>
  <p:sldIdLst>
    <p:sldId id="334" r:id="rId4"/>
    <p:sldId id="477" r:id="rId5"/>
    <p:sldId id="403" r:id="rId6"/>
    <p:sldId id="257" r:id="rId7"/>
    <p:sldId id="384" r:id="rId8"/>
    <p:sldId id="471" r:id="rId9"/>
    <p:sldId id="480" r:id="rId10"/>
    <p:sldId id="479" r:id="rId11"/>
    <p:sldId id="466" r:id="rId12"/>
    <p:sldId id="474" r:id="rId13"/>
    <p:sldId id="476" r:id="rId14"/>
    <p:sldId id="453" r:id="rId15"/>
    <p:sldId id="454" r:id="rId16"/>
    <p:sldId id="455" r:id="rId17"/>
    <p:sldId id="478" r:id="rId18"/>
    <p:sldId id="452"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5AF"/>
    <a:srgbClr val="E6F4FE"/>
    <a:srgbClr val="E7C9AA"/>
    <a:srgbClr val="E1BE37"/>
    <a:srgbClr val="7CC8BB"/>
    <a:srgbClr val="DEF1FE"/>
    <a:srgbClr val="FBDCD7"/>
    <a:srgbClr val="BDE1E0"/>
    <a:srgbClr val="F8C973"/>
    <a:srgbClr val="5DC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yst layout 1 - Markerin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483" autoAdjust="0"/>
  </p:normalViewPr>
  <p:slideViewPr>
    <p:cSldViewPr snapToGrid="0" snapToObjects="1">
      <p:cViewPr varScale="1">
        <p:scale>
          <a:sx n="88" d="100"/>
          <a:sy n="88" d="100"/>
        </p:scale>
        <p:origin x="1416" y="78"/>
      </p:cViewPr>
      <p:guideLst/>
    </p:cSldViewPr>
  </p:slideViewPr>
  <p:notesTextViewPr>
    <p:cViewPr>
      <p:scale>
        <a:sx n="75" d="100"/>
        <a:sy n="75" d="100"/>
      </p:scale>
      <p:origin x="0" y="0"/>
    </p:cViewPr>
  </p:notesTextViewPr>
  <p:notesViewPr>
    <p:cSldViewPr snapToGrid="0" snapToObjects="1">
      <p:cViewPr varScale="1">
        <p:scale>
          <a:sx n="112" d="100"/>
          <a:sy n="112" d="100"/>
        </p:scale>
        <p:origin x="274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da-DK" dirty="0">
                <a:solidFill>
                  <a:schemeClr val="accent5"/>
                </a:solidFill>
              </a:rPr>
              <a:t>Udvikling i antal af MR og røntgen af lænderyggen i hele DK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da-DK"/>
        </a:p>
      </c:txPr>
    </c:title>
    <c:autoTitleDeleted val="0"/>
    <c:plotArea>
      <c:layout>
        <c:manualLayout>
          <c:layoutTarget val="inner"/>
          <c:xMode val="edge"/>
          <c:yMode val="edge"/>
          <c:x val="7.6292555821826619E-2"/>
          <c:y val="0.19932557655452596"/>
          <c:w val="0.91042242002358398"/>
          <c:h val="0.61301014219166083"/>
        </c:manualLayout>
      </c:layout>
      <c:lineChart>
        <c:grouping val="standard"/>
        <c:varyColors val="0"/>
        <c:ser>
          <c:idx val="1"/>
          <c:order val="0"/>
          <c:tx>
            <c:strRef>
              <c:f>'Ark1'!$A$2</c:f>
              <c:strCache>
                <c:ptCount val="1"/>
                <c:pt idx="0">
                  <c:v>MR og røntgen</c:v>
                </c:pt>
              </c:strCache>
            </c:strRef>
          </c:tx>
          <c:spPr>
            <a:ln w="28575" cap="rnd">
              <a:solidFill>
                <a:schemeClr val="accent3"/>
              </a:solidFill>
              <a:round/>
            </a:ln>
            <a:effectLst/>
          </c:spPr>
          <c:marker>
            <c:symbol val="none"/>
          </c:marker>
          <c:cat>
            <c:strRef>
              <c:f>'Ark1'!$B$1:$E$1</c:f>
              <c:strCache>
                <c:ptCount val="4"/>
                <c:pt idx="0">
                  <c:v>2016</c:v>
                </c:pt>
                <c:pt idx="1">
                  <c:v>2017</c:v>
                </c:pt>
                <c:pt idx="2">
                  <c:v>2018</c:v>
                </c:pt>
                <c:pt idx="3">
                  <c:v>2019</c:v>
                </c:pt>
              </c:strCache>
            </c:strRef>
          </c:cat>
          <c:val>
            <c:numRef>
              <c:f>'Ark1'!$B$2:$E$2</c:f>
              <c:numCache>
                <c:formatCode>#,##0</c:formatCode>
                <c:ptCount val="4"/>
                <c:pt idx="0">
                  <c:v>144923</c:v>
                </c:pt>
                <c:pt idx="1">
                  <c:v>151154</c:v>
                </c:pt>
                <c:pt idx="2">
                  <c:v>149409</c:v>
                </c:pt>
                <c:pt idx="3">
                  <c:v>141644</c:v>
                </c:pt>
              </c:numCache>
            </c:numRef>
          </c:val>
          <c:smooth val="0"/>
          <c:extLst>
            <c:ext xmlns:c16="http://schemas.microsoft.com/office/drawing/2014/chart" uri="{C3380CC4-5D6E-409C-BE32-E72D297353CC}">
              <c16:uniqueId val="{00000009-B095-44F1-982D-34154B66ECBD}"/>
            </c:ext>
          </c:extLst>
        </c:ser>
        <c:dLbls>
          <c:showLegendKey val="0"/>
          <c:showVal val="0"/>
          <c:showCatName val="0"/>
          <c:showSerName val="0"/>
          <c:showPercent val="0"/>
          <c:showBubbleSize val="0"/>
        </c:dLbls>
        <c:smooth val="0"/>
        <c:axId val="961069968"/>
        <c:axId val="961064144"/>
      </c:lineChart>
      <c:catAx>
        <c:axId val="96106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crossAx val="961064144"/>
        <c:crosses val="autoZero"/>
        <c:auto val="1"/>
        <c:lblAlgn val="ctr"/>
        <c:lblOffset val="100"/>
        <c:noMultiLvlLbl val="0"/>
      </c:catAx>
      <c:valAx>
        <c:axId val="961064144"/>
        <c:scaling>
          <c:orientation val="minMax"/>
          <c:max val="160000"/>
          <c:min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crossAx val="961069968"/>
        <c:crosses val="autoZero"/>
        <c:crossBetween val="between"/>
      </c:valAx>
      <c:spPr>
        <a:noFill/>
        <a:ln>
          <a:noFill/>
        </a:ln>
        <a:effectLst/>
      </c:spPr>
    </c:plotArea>
    <c:legend>
      <c:legendPos val="b"/>
      <c:layout>
        <c:manualLayout>
          <c:xMode val="edge"/>
          <c:yMode val="edge"/>
          <c:x val="0.42281144204800486"/>
          <c:y val="0.91928193570151939"/>
          <c:w val="0.15437711590399025"/>
          <c:h val="8.07180642984804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legend>
    <c:plotVisOnly val="1"/>
    <c:dispBlanksAs val="gap"/>
    <c:showDLblsOverMax val="0"/>
  </c:chart>
  <c:spPr>
    <a:noFill/>
    <a:ln>
      <a:noFill/>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MR og røntgen af ryggen</c:v>
                </c:pt>
              </c:strCache>
            </c:strRef>
          </c:tx>
          <c:spPr>
            <a:ln w="28575" cap="rnd">
              <a:solidFill>
                <a:schemeClr val="accent3"/>
              </a:solidFill>
              <a:round/>
            </a:ln>
            <a:effectLst/>
          </c:spPr>
          <c:marker>
            <c:symbol val="none"/>
          </c:marker>
          <c:cat>
            <c:numRef>
              <c:f>'Ark1'!$A$2:$A$5</c:f>
              <c:numCache>
                <c:formatCode>General</c:formatCode>
                <c:ptCount val="4"/>
                <c:pt idx="0">
                  <c:v>2017</c:v>
                </c:pt>
                <c:pt idx="1">
                  <c:v>2018</c:v>
                </c:pt>
                <c:pt idx="2">
                  <c:v>2019</c:v>
                </c:pt>
                <c:pt idx="3">
                  <c:v>2020</c:v>
                </c:pt>
              </c:numCache>
            </c:numRef>
          </c:cat>
          <c:val>
            <c:numRef>
              <c:f>'Ark1'!$B$2:$B$5</c:f>
              <c:numCache>
                <c:formatCode>General</c:formatCode>
                <c:ptCount val="4"/>
                <c:pt idx="0">
                  <c:v>39873</c:v>
                </c:pt>
                <c:pt idx="1">
                  <c:v>38834</c:v>
                </c:pt>
                <c:pt idx="2">
                  <c:v>32298</c:v>
                </c:pt>
                <c:pt idx="3">
                  <c:v>25556</c:v>
                </c:pt>
              </c:numCache>
            </c:numRef>
          </c:val>
          <c:smooth val="0"/>
          <c:extLst>
            <c:ext xmlns:c16="http://schemas.microsoft.com/office/drawing/2014/chart" uri="{C3380CC4-5D6E-409C-BE32-E72D297353CC}">
              <c16:uniqueId val="{00000000-5127-4724-8FF1-ACD78AB15250}"/>
            </c:ext>
          </c:extLst>
        </c:ser>
        <c:dLbls>
          <c:showLegendKey val="0"/>
          <c:showVal val="0"/>
          <c:showCatName val="0"/>
          <c:showSerName val="0"/>
          <c:showPercent val="0"/>
          <c:showBubbleSize val="0"/>
        </c:dLbls>
        <c:smooth val="0"/>
        <c:axId val="321884447"/>
        <c:axId val="321884863"/>
      </c:lineChart>
      <c:catAx>
        <c:axId val="321884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crossAx val="321884863"/>
        <c:crosses val="autoZero"/>
        <c:auto val="1"/>
        <c:lblAlgn val="ctr"/>
        <c:lblOffset val="100"/>
        <c:noMultiLvlLbl val="0"/>
      </c:catAx>
      <c:valAx>
        <c:axId val="321884863"/>
        <c:scaling>
          <c:orientation val="minMax"/>
          <c:min val="1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crossAx val="321884447"/>
        <c:crosses val="autoZero"/>
        <c:crossBetween val="between"/>
      </c:valAx>
      <c:spPr>
        <a:noFill/>
        <a:ln>
          <a:noFill/>
        </a:ln>
        <a:effectLst/>
      </c:spPr>
    </c:plotArea>
    <c:legend>
      <c:legendPos val="b"/>
      <c:layout>
        <c:manualLayout>
          <c:xMode val="edge"/>
          <c:yMode val="edge"/>
          <c:x val="0.38061372439250729"/>
          <c:y val="0.93660128518688179"/>
          <c:w val="0.23877244293233743"/>
          <c:h val="6.33987148131180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768A9C4-C70C-4E12-A0B5-A370AF153C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a:extLst>
              <a:ext uri="{FF2B5EF4-FFF2-40B4-BE49-F238E27FC236}">
                <a16:creationId xmlns:a16="http://schemas.microsoft.com/office/drawing/2014/main" id="{58056057-202C-4F1C-829C-93558D4086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0EBD1-DE77-4E2B-9AFB-054DF36CB098}" type="datetimeFigureOut">
              <a:rPr lang="da-DK" smtClean="0"/>
              <a:t>07-06-2024</a:t>
            </a:fld>
            <a:endParaRPr lang="da-DK" dirty="0"/>
          </a:p>
        </p:txBody>
      </p:sp>
      <p:sp>
        <p:nvSpPr>
          <p:cNvPr id="4" name="Pladsholder til sidefod 3">
            <a:extLst>
              <a:ext uri="{FF2B5EF4-FFF2-40B4-BE49-F238E27FC236}">
                <a16:creationId xmlns:a16="http://schemas.microsoft.com/office/drawing/2014/main" id="{46F629C0-839D-4AA5-9647-122851B3EF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a:extLst>
              <a:ext uri="{FF2B5EF4-FFF2-40B4-BE49-F238E27FC236}">
                <a16:creationId xmlns:a16="http://schemas.microsoft.com/office/drawing/2014/main" id="{01B6DF4F-6464-47ED-B62E-FD398C76E9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DAF119-AA9E-412C-A682-FED83F5D152C}" type="slidenum">
              <a:rPr lang="da-DK" smtClean="0"/>
              <a:t>‹nr.›</a:t>
            </a:fld>
            <a:endParaRPr lang="da-DK" dirty="0"/>
          </a:p>
        </p:txBody>
      </p:sp>
    </p:spTree>
    <p:extLst>
      <p:ext uri="{BB962C8B-B14F-4D97-AF65-F5344CB8AC3E}">
        <p14:creationId xmlns:p14="http://schemas.microsoft.com/office/powerpoint/2010/main" val="257518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D7C2B-109F-8243-96B1-64423A31C2DB}" type="datetimeFigureOut">
              <a:rPr lang="da-DK" smtClean="0"/>
              <a:t>07-06-2024</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126062-D3A4-194C-8D4A-01034F6BB0E4}" type="slidenum">
              <a:rPr lang="da-DK" smtClean="0"/>
              <a:t>‹nr.›</a:t>
            </a:fld>
            <a:endParaRPr lang="da-DK" dirty="0"/>
          </a:p>
        </p:txBody>
      </p:sp>
    </p:spTree>
    <p:extLst>
      <p:ext uri="{BB962C8B-B14F-4D97-AF65-F5344CB8AC3E}">
        <p14:creationId xmlns:p14="http://schemas.microsoft.com/office/powerpoint/2010/main" val="41286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i="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38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sz="1200" dirty="0"/>
          </a:p>
          <a:p>
            <a:pPr marL="0" indent="0">
              <a:buNone/>
            </a:pPr>
            <a:endParaRPr lang="da-DK"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858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Jeg har taget et par eksempel med på de gode løsninger det første handler om MR scanninger af lænderyggen...</a:t>
            </a:r>
          </a:p>
          <a:p>
            <a:pPr marL="0" indent="0">
              <a:buNone/>
            </a:pP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På denne kurve ser I udvikling i antallet af MR og røntgen af lænderyggen i Danmark. Antallet har ligget stabilt siden 2016, og gjorde det sådan set også inden 2016.</a:t>
            </a:r>
          </a:p>
          <a:p>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KLIK I 2016 udgav SST en NKR på området, hvor man anbefalede at undgå billeddiagnostik af lænderyggen, når der ikke var klinisk indikation. </a:t>
            </a:r>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(Vores VK-anbefalinger ligger lige i tråd med deres anbefaling) Det var den som Katrine læste op for jer ...</a:t>
            </a:r>
          </a:p>
          <a:p>
            <a:pPr marL="0" indent="0">
              <a:buNone/>
            </a:pP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Så ud fra disse tal, ser det ikke umiddelbart ud til, at retningslinjen efterfølgende har haft en effekt i form af at reducere antallet. </a:t>
            </a:r>
          </a:p>
          <a:p>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KLIK Når vi regner på det - Ca. et fald på 2 %.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6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a:p>
            <a:endParaRPr lang="da-DK" baseline="0" dirty="0"/>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Hvis vi zoomer ind på Region Syddanmark, så er historien lidt en anden.  </a:t>
            </a:r>
          </a:p>
          <a:p>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KLIK</a:t>
            </a: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Her har man arbejdet målrettet med at reducere unødvendig billeddiagnostik af lænderyggen. Og indsatsen har haft en effekt. </a:t>
            </a:r>
          </a:p>
          <a:p>
            <a:pPr marL="0" indent="0">
              <a:buNone/>
            </a:pP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KLIK</a:t>
            </a: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i 2020 så man et fald på 36 % i forhold til 2017</a:t>
            </a:r>
          </a:p>
          <a:p>
            <a:pPr marL="0" indent="0">
              <a:buNone/>
            </a:pP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før nogen nævner </a:t>
            </a:r>
            <a:r>
              <a:rPr lang="da-DK"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corona</a:t>
            </a: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så kan jeg tilføje, at faldet var på 19 % allerede i 2019, hvilket også er ret imponerende, og det giver os en indikation af, at der altså er noget at hente her – noget vi kan reducere.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47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lnSpc>
                <a:spcPct val="100000"/>
              </a:lnSpc>
              <a:spcBef>
                <a:spcPts val="0"/>
              </a:spcBef>
              <a:buNone/>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Vi indledte et samarbejde med Regionen Syd, der gerne vil dele deres erfaringer. Derfor lavede vi en workshop for at sætte spot på deres gode løsninger – og her var alle fem regioner repræsenteret.</a:t>
            </a:r>
          </a:p>
          <a:p>
            <a:pPr marL="0" indent="0">
              <a:lnSpc>
                <a:spcPct val="100000"/>
              </a:lnSpc>
              <a:spcBef>
                <a:spcPts val="0"/>
              </a:spcBef>
              <a:buNone/>
              <a:defRPr/>
            </a:pPr>
            <a:endPar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Region Syddanmark havde følgende fokus i deres flerstrenget implementeringsindsats, nemlig udarbejdelse af </a:t>
            </a:r>
          </a:p>
          <a:p>
            <a:pPr marL="0" indent="0">
              <a:lnSpc>
                <a:spcPct val="100000"/>
              </a:lnSpc>
              <a:spcBef>
                <a:spcPts val="0"/>
              </a:spcBef>
              <a:buNone/>
              <a:defRPr/>
            </a:pPr>
            <a:endPar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Fælles visitationsretningslinje</a:t>
            </a:r>
          </a:p>
          <a:p>
            <a:pPr>
              <a:lnSpc>
                <a:spcPct val="100000"/>
              </a:lnSpc>
              <a:spcBef>
                <a:spcPts val="0"/>
              </a:spcBef>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Information til praksis med informations- og videomateriale</a:t>
            </a:r>
          </a:p>
          <a:p>
            <a:pPr>
              <a:lnSpc>
                <a:spcPct val="100000"/>
              </a:lnSpc>
              <a:spcBef>
                <a:spcPts val="0"/>
              </a:spcBef>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Region Syddanmarks forløbsbeskrivelse</a:t>
            </a:r>
          </a:p>
          <a:p>
            <a:pPr>
              <a:lnSpc>
                <a:spcPct val="100000"/>
              </a:lnSpc>
              <a:spcBef>
                <a:spcPts val="0"/>
              </a:spcBef>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Patientinformationsfolder ”Forstå dine smerter i lænden”   </a:t>
            </a:r>
          </a:p>
          <a:p>
            <a:pPr marL="0" lvl="0" indent="0">
              <a:lnSpc>
                <a:spcPct val="100000"/>
              </a:lnSpc>
              <a:spcBef>
                <a:spcPts val="0"/>
              </a:spcBef>
              <a:buNone/>
              <a:defRPr/>
            </a:pPr>
            <a:endPar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nSpc>
                <a:spcPct val="100000"/>
              </a:lnSpc>
              <a:spcBef>
                <a:spcPts val="0"/>
              </a:spcBef>
              <a:buNone/>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Efterfølgende er alle fem regioner, på hver deres måde, nu i gang med at implementere vores anbefaling med inspiration fra Region Syd.</a:t>
            </a:r>
          </a:p>
          <a:p>
            <a:pPr marL="0" indent="0">
              <a:lnSpc>
                <a:spcPct val="100000"/>
              </a:lnSpc>
              <a:spcBef>
                <a:spcPts val="0"/>
              </a:spcBef>
              <a:buNone/>
              <a:defRPr/>
            </a:pPr>
            <a:endPar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defRPr/>
            </a:pPr>
            <a:r>
              <a:rPr lang="da-DK" dirty="0">
                <a:solidFill>
                  <a:schemeClr val="tx1"/>
                </a:solidFill>
                <a:latin typeface="Open Sans" panose="020B0606030504020204" pitchFamily="34" charset="0"/>
                <a:ea typeface="Open Sans" panose="020B0606030504020204" pitchFamily="34" charset="0"/>
                <a:cs typeface="Open Sans" panose="020B0606030504020204" pitchFamily="34" charset="0"/>
              </a:rPr>
              <a:t>Som sagt agerer Vælg Klogt platform for at udbrede sådanne løsning, så flere får kendskab til dem. </a:t>
            </a: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76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I Vælg Klogt oplever vi ”frygt for klager problematikken”, når vi blandt andet holder oplæg – her er det tydeligt for os, at det, der fylder rigtig meget, er lægernes frygt for at få kritik i en klagesag når de vælger noget fra – er det sikkert, overser vi noget osv. Det får vi også rigtig mange spørgsmål om, hver gang vi holder oplæg.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Derfor har vi lavet dette slide i samarbejde med jer i styrelsen for at imødekomme denne frygt. Og vi håber at det får en effekt. Noget kunne tyde på det – det har været brugt en del gange efterhånden og det har bevirket at der efterfølgende slet ikke har været spørgsmål fra deltagerne herom – spørgsmål vi ellers altid får når vi holder oplæg.</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Udover den frygt de sundhedsfaglige italesætter når vi holder oplæg, så har vi også </a:t>
            </a:r>
            <a:r>
              <a:rPr lang="da-DK" sz="1800" i="1" u="sng" dirty="0">
                <a:effectLst/>
                <a:highlight>
                  <a:srgbClr val="FFFF00"/>
                </a:highlight>
                <a:latin typeface="Roboto Slab Light" pitchFamily="2" charset="0"/>
                <a:ea typeface="Calibri" panose="020F0502020204030204" pitchFamily="34" charset="0"/>
                <a:cs typeface="Times New Roman" panose="02020603050405020304" pitchFamily="18" charset="0"/>
              </a:rPr>
              <a:t>data fra en undersøgelse vi selv har udført blandt de lægevidenskabelige selskaber</a:t>
            </a:r>
            <a:r>
              <a:rPr lang="da-DK" sz="1800" u="sng" dirty="0">
                <a:effectLst/>
                <a:highlight>
                  <a:srgbClr val="FFFF00"/>
                </a:highlight>
                <a:latin typeface="Roboto Slab Light" pitchFamily="2" charset="0"/>
                <a:ea typeface="Calibri" panose="020F0502020204030204" pitchFamily="34" charset="0"/>
                <a:cs typeface="Times New Roman" panose="02020603050405020304" pitchFamily="18" charset="0"/>
              </a:rPr>
              <a:t>, </a:t>
            </a:r>
            <a:r>
              <a:rPr lang="da-DK" sz="1800" i="1" u="sng" dirty="0">
                <a:effectLst/>
                <a:highlight>
                  <a:srgbClr val="FFFF00"/>
                </a:highlight>
                <a:latin typeface="Roboto Slab Light" pitchFamily="2" charset="0"/>
                <a:ea typeface="Calibri" panose="020F0502020204030204" pitchFamily="34" charset="0"/>
                <a:cs typeface="Times New Roman" panose="02020603050405020304" pitchFamily="18" charset="0"/>
              </a:rPr>
              <a:t>her pegede lægerne på, at de primære årsager til unødvendig behandling var frygt for en klage- eller tilsynssag, og fordi de ville undgå at lave fejl.</a:t>
            </a:r>
            <a:r>
              <a:rPr lang="da-DK" sz="1800" i="1" u="sng" dirty="0">
                <a:effectLst/>
                <a:latin typeface="Roboto Slab Light" pitchFamily="2" charset="0"/>
                <a:ea typeface="Calibri" panose="020F0502020204030204" pitchFamily="34" charset="0"/>
                <a:cs typeface="Times New Roman" panose="02020603050405020304" pitchFamily="18" charset="0"/>
              </a:rPr>
              <a:t>  </a:t>
            </a:r>
            <a:r>
              <a:rPr lang="da-DK" sz="1800" i="0" u="none" dirty="0">
                <a:effectLst/>
                <a:latin typeface="Roboto Slab Light" pitchFamily="2" charset="0"/>
                <a:ea typeface="Calibri" panose="020F0502020204030204" pitchFamily="34" charset="0"/>
                <a:cs typeface="Times New Roman" panose="02020603050405020304" pitchFamily="18" charset="0"/>
              </a:rPr>
              <a:t>Det var den undersøgelse jeg omtalte før</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Når vi holder oplæg, har vi dette slide med, hvor vi lægger vægt på følgende </a:t>
            </a:r>
          </a:p>
          <a:p>
            <a:pPr>
              <a:lnSpc>
                <a:spcPct val="107000"/>
              </a:lnSpc>
            </a:pPr>
            <a:endParaRPr lang="da-DK" sz="1800" dirty="0">
              <a:effectLst/>
              <a:latin typeface="Roboto Slab Light" pitchFamily="2"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da-DK" sz="1800" b="1" dirty="0">
                <a:effectLst/>
                <a:latin typeface="Roboto Slab Light" pitchFamily="2" charset="0"/>
                <a:ea typeface="Calibri" panose="020F0502020204030204" pitchFamily="34" charset="0"/>
                <a:cs typeface="Times New Roman" panose="02020603050405020304" pitchFamily="18" charset="0"/>
              </a:rPr>
              <a:t>KLIK</a:t>
            </a:r>
            <a:r>
              <a:rPr lang="da-DK" sz="1800" b="1" i="0" dirty="0">
                <a:effectLst/>
                <a:latin typeface="Verdana" panose="020B0604030504040204" pitchFamily="34" charset="0"/>
                <a:ea typeface="Calibri" panose="020F0502020204030204" pitchFamily="34" charset="0"/>
                <a:cs typeface="Times New Roman" panose="02020603050405020304" pitchFamily="18" charset="0"/>
              </a:rPr>
              <a:t> </a:t>
            </a:r>
            <a:r>
              <a:rPr lang="da-DK" sz="1800" i="1" dirty="0">
                <a:effectLst/>
                <a:latin typeface="Roboto Slab Light" pitchFamily="2" charset="0"/>
                <a:ea typeface="Calibri" panose="020F0502020204030204" pitchFamily="34" charset="0"/>
                <a:cs typeface="Times New Roman" panose="02020603050405020304" pitchFamily="18" charset="0"/>
              </a:rPr>
              <a:t>Vælg Klogts anbefalinger er udviklet med udgangspunkt i evidens, faglig konsensus og med opbakning fra patientforeninger og selskaber – det gør det til en tungtvejende anbefaling - som gør, at man kan vælge fra med ro i maven.</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457200">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da-DK" sz="1800" b="1" dirty="0">
                <a:effectLst/>
                <a:latin typeface="Roboto Slab Light" pitchFamily="2" charset="0"/>
                <a:ea typeface="Calibri" panose="020F0502020204030204" pitchFamily="34" charset="0"/>
                <a:cs typeface="Times New Roman" panose="02020603050405020304" pitchFamily="18" charset="0"/>
              </a:rPr>
              <a:t>KLIK</a:t>
            </a:r>
            <a:r>
              <a:rPr lang="da-DK" sz="1800" b="1" i="0" dirty="0">
                <a:effectLst/>
                <a:latin typeface="Verdana" panose="020B0604030504040204" pitchFamily="34" charset="0"/>
                <a:ea typeface="Calibri" panose="020F0502020204030204" pitchFamily="34" charset="0"/>
                <a:cs typeface="Times New Roman" panose="02020603050405020304" pitchFamily="18" charset="0"/>
              </a:rPr>
              <a:t> </a:t>
            </a:r>
            <a:r>
              <a:rPr lang="da-DK" sz="1800" i="1" dirty="0">
                <a:effectLst/>
                <a:latin typeface="Roboto Slab Light" pitchFamily="2" charset="0"/>
                <a:ea typeface="Calibri" panose="020F0502020204030204" pitchFamily="34" charset="0"/>
                <a:cs typeface="Times New Roman" panose="02020603050405020304" pitchFamily="18" charset="0"/>
              </a:rPr>
              <a:t>Vælg Klogt anbefalinger anmodes om at skrives ind i specialernes kliniske retningslinjer, og indgår i retningslinjer på Lægehåndbogen og Sundhed.dk.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da-DK" sz="1800" b="1" dirty="0">
                <a:effectLst/>
                <a:latin typeface="Roboto Slab Light" pitchFamily="2" charset="0"/>
                <a:ea typeface="Calibri" panose="020F0502020204030204" pitchFamily="34" charset="0"/>
                <a:cs typeface="Times New Roman" panose="02020603050405020304" pitchFamily="18" charset="0"/>
              </a:rPr>
              <a:t>KLIK</a:t>
            </a:r>
            <a:r>
              <a:rPr lang="da-DK" sz="1800" b="1" i="0" dirty="0">
                <a:effectLst/>
                <a:latin typeface="Verdana" panose="020B0604030504040204" pitchFamily="34" charset="0"/>
                <a:ea typeface="Calibri" panose="020F0502020204030204" pitchFamily="34" charset="0"/>
                <a:cs typeface="Times New Roman" panose="02020603050405020304" pitchFamily="18" charset="0"/>
              </a:rPr>
              <a:t> </a:t>
            </a:r>
            <a:r>
              <a:rPr lang="da-DK" sz="1800" i="1" dirty="0">
                <a:effectLst/>
                <a:latin typeface="Roboto Slab Light" pitchFamily="2" charset="0"/>
                <a:ea typeface="Calibri" panose="020F0502020204030204" pitchFamily="34" charset="0"/>
                <a:cs typeface="Times New Roman" panose="02020603050405020304" pitchFamily="18" charset="0"/>
              </a:rPr>
              <a:t>Risikoen for at få en klage, som patienten får medhold i, er lille, når de kliniske retningslinjer eller en Vælg Klogt anbefaling er blevet fulgt.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pPr>
            <a:r>
              <a:rPr lang="da-DK" sz="1800" dirty="0">
                <a:effectLst/>
                <a:latin typeface="Roboto Slab Light" pitchFamily="2" charset="0"/>
                <a:ea typeface="Calibri" panose="020F0502020204030204" pitchFamily="34" charset="0"/>
                <a:cs typeface="Times New Roman" panose="02020603050405020304" pitchFamily="18" charset="0"/>
              </a:rPr>
              <a:t> </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Arial" panose="020B0604020202020204" pitchFamily="34" charset="0"/>
              <a:buChar char="•"/>
              <a:tabLst>
                <a:tab pos="457200" algn="l"/>
              </a:tabLst>
              <a:defRPr/>
            </a:pPr>
            <a:r>
              <a:rPr lang="da-DK" sz="1800" b="1" dirty="0">
                <a:effectLst/>
                <a:latin typeface="Roboto Slab Light" pitchFamily="2" charset="0"/>
                <a:ea typeface="Calibri" panose="020F0502020204030204" pitchFamily="34" charset="0"/>
                <a:cs typeface="Times New Roman" panose="02020603050405020304" pitchFamily="18" charset="0"/>
              </a:rPr>
              <a:t>KLIK</a:t>
            </a:r>
            <a:r>
              <a:rPr lang="da-DK" sz="1800" b="1" i="0" dirty="0">
                <a:effectLst/>
                <a:latin typeface="Verdana" panose="020B0604030504040204" pitchFamily="34" charset="0"/>
                <a:ea typeface="Calibri" panose="020F0502020204030204" pitchFamily="34" charset="0"/>
                <a:cs typeface="Times New Roman" panose="02020603050405020304" pitchFamily="18" charset="0"/>
              </a:rPr>
              <a:t> </a:t>
            </a:r>
            <a:r>
              <a:rPr lang="da-DK" sz="1800" i="1" dirty="0">
                <a:effectLst/>
                <a:latin typeface="Roboto Slab Light" pitchFamily="2" charset="0"/>
                <a:ea typeface="Calibri" panose="020F0502020204030204" pitchFamily="34" charset="0"/>
                <a:cs typeface="Times New Roman" panose="02020603050405020304" pitchFamily="18" charset="0"/>
              </a:rPr>
              <a:t>Det er vigtigt at journalføre den kliniske ræsonnering ift. både til- og fravalg af behandlinger og undersøgelser.</a:t>
            </a:r>
            <a:endParaRPr lang="da-DK"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da-DK" sz="1200" b="0" i="0" dirty="0">
              <a:sym typeface="Wingdings" panose="05000000000000000000" pitchFamily="2" charset="2"/>
            </a:endParaRPr>
          </a:p>
          <a:p>
            <a:endParaRPr lang="da-DK" sz="1200" b="0" i="0" dirty="0">
              <a:sym typeface="Wingdings" panose="05000000000000000000" pitchFamily="2" charset="2"/>
            </a:endParaRPr>
          </a:p>
          <a:p>
            <a:r>
              <a:rPr lang="da-DK" sz="1200" b="1" i="0" dirty="0">
                <a:sym typeface="Wingdings" panose="05000000000000000000" pitchFamily="2" charset="2"/>
              </a:rPr>
              <a:t>Dette vil Lizzi også tale meget mere om i hendes oplæg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778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3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Vælg Klogt er en organisation, der arbejder for at skabe en kulturændring i sundhedsvæsenet under parolen</a:t>
            </a:r>
            <a:r>
              <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”Mere er ikke altid bedre”. I Vælg Klogt er det forstået på den måde, at et patientforløb ikke altid bliver bedre af flere blodprøver, mere billeddiagnostik eller mere medicin. </a:t>
            </a:r>
          </a:p>
          <a:p>
            <a:pPr marL="0" indent="0">
              <a:buNone/>
            </a:pPr>
            <a:endPar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I Vælg Klogt arbejder vi for ... </a:t>
            </a:r>
          </a:p>
          <a:p>
            <a:pPr marL="228600" indent="-228600">
              <a:buAutoNum type="arabicPeriod"/>
            </a:pPr>
            <a:r>
              <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At patienter ikke får unødvendige undersøgelser og behandlinger, som ikke gavner</a:t>
            </a:r>
          </a:p>
          <a:p>
            <a:pPr marL="228600" indent="-228600">
              <a:buAutoNum type="arabicPeriod"/>
            </a:pPr>
            <a:r>
              <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At skabe plads og rum til det, der er nødvendigt, så ressourcerne kan bruges på det, der har værdi for patientenes forløb. </a:t>
            </a:r>
          </a:p>
          <a:p>
            <a:pPr marL="228600" indent="-228600">
              <a:buAutoNum type="arabicPeriod"/>
            </a:pPr>
            <a:r>
              <a:rPr lang="da-DK"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At skabe opmærksomhed om at vælge fra, frem for til. Som på sigt forventes at kunne bidrage til en kulturændring, til gavn for både sundhedsprofessionelle og patienter. </a:t>
            </a: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lidenummer 3"/>
          <p:cNvSpPr>
            <a:spLocks noGrp="1"/>
          </p:cNvSpPr>
          <p:nvPr>
            <p:ph type="sldNum" sz="quarter" idx="10"/>
          </p:nvPr>
        </p:nvSpPr>
        <p:spPr/>
        <p:txBody>
          <a:bodyPr/>
          <a:lstStyle/>
          <a:p>
            <a:fld id="{1E126062-D3A4-194C-8D4A-01034F6BB0E4}" type="slidenum">
              <a:rPr lang="da-DK" smtClean="0"/>
              <a:t>2</a:t>
            </a:fld>
            <a:endParaRPr lang="da-DK"/>
          </a:p>
        </p:txBody>
      </p:sp>
    </p:spTree>
    <p:extLst>
      <p:ext uri="{BB962C8B-B14F-4D97-AF65-F5344CB8AC3E}">
        <p14:creationId xmlns:p14="http://schemas.microsoft.com/office/powerpoint/2010/main" val="40920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881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E126062-D3A4-194C-8D4A-01034F6BB0E4}" type="slidenum">
              <a:rPr lang="da-DK" smtClean="0"/>
              <a:t>4</a:t>
            </a:fld>
            <a:endParaRPr lang="da-DK" dirty="0"/>
          </a:p>
        </p:txBody>
      </p:sp>
    </p:spTree>
    <p:extLst>
      <p:ext uri="{BB962C8B-B14F-4D97-AF65-F5344CB8AC3E}">
        <p14:creationId xmlns:p14="http://schemas.microsoft.com/office/powerpoint/2010/main" val="83591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da-DK"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da-DK" baseline="0"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96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0" indent="0">
              <a:buFont typeface="+mj-lt"/>
              <a:buNone/>
            </a:pPr>
            <a:endParaRPr lang="da-DK" b="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906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None/>
            </a:pPr>
            <a:r>
              <a:rPr lang="da-DK" dirty="0">
                <a:solidFill>
                  <a:schemeClr val="tx1"/>
                </a:solidFill>
              </a:rPr>
              <a:t>Når anbefalingerne er udvalgt afholder vi en </a:t>
            </a:r>
            <a:r>
              <a:rPr lang="da-DK" b="1" dirty="0">
                <a:solidFill>
                  <a:schemeClr val="tx1"/>
                </a:solidFill>
              </a:rPr>
              <a:t>workshop</a:t>
            </a:r>
            <a:r>
              <a:rPr lang="da-DK" dirty="0">
                <a:solidFill>
                  <a:schemeClr val="tx1"/>
                </a:solidFill>
              </a:rPr>
              <a:t>, hvor vi inviterer relevante faggrupper og samarbejdspartnere, herunder både sundhedsfaglige og patientrepræsentanter. </a:t>
            </a:r>
          </a:p>
          <a:p>
            <a:pPr>
              <a:buNone/>
            </a:pPr>
            <a:endParaRPr lang="da-DK" dirty="0">
              <a:solidFill>
                <a:schemeClr val="tx1"/>
              </a:solidFill>
            </a:endParaRPr>
          </a:p>
          <a:p>
            <a:pPr marL="228600" indent="-228600">
              <a:buFont typeface="+mj-lt"/>
              <a:buAutoNum type="arabicPeriod"/>
            </a:pPr>
            <a:r>
              <a:rPr lang="da-DK" dirty="0">
                <a:solidFill>
                  <a:schemeClr val="tx1"/>
                </a:solidFill>
              </a:rPr>
              <a:t>Forud for workshoppen har vi udarbejdet et udkast til en anbefaling og et rationale der belyser hvornår anbefalingen gør sig gældende og modsat ikke gør sig gældende. I forbindelse med udkastet til anbefalingen gennemføres der også en litteratursøgning for at afdække evidensen eller </a:t>
            </a:r>
            <a:r>
              <a:rPr lang="da-DK" sz="1200" u="none" kern="1200" dirty="0" err="1">
                <a:solidFill>
                  <a:schemeClr val="tx1"/>
                </a:solidFill>
                <a:latin typeface="+mn-lt"/>
                <a:ea typeface="+mn-ea"/>
                <a:cs typeface="+mn-cs"/>
              </a:rPr>
              <a:t>best</a:t>
            </a:r>
            <a:r>
              <a:rPr lang="da-DK" sz="1200" u="none" kern="1200" dirty="0">
                <a:solidFill>
                  <a:schemeClr val="tx1"/>
                </a:solidFill>
                <a:latin typeface="+mn-lt"/>
                <a:ea typeface="+mn-ea"/>
                <a:cs typeface="+mn-cs"/>
              </a:rPr>
              <a:t> practices på </a:t>
            </a:r>
            <a:r>
              <a:rPr lang="da-DK" sz="1200" kern="1200" dirty="0">
                <a:solidFill>
                  <a:schemeClr val="tx1"/>
                </a:solidFill>
                <a:latin typeface="+mn-lt"/>
                <a:ea typeface="+mn-ea"/>
                <a:cs typeface="+mn-cs"/>
              </a:rPr>
              <a:t>området</a:t>
            </a:r>
          </a:p>
          <a:p>
            <a:pPr>
              <a:buNone/>
            </a:pPr>
            <a:endParaRPr lang="da-DK" dirty="0">
              <a:solidFill>
                <a:schemeClr val="tx1"/>
              </a:solidFill>
            </a:endParaRPr>
          </a:p>
          <a:p>
            <a:pPr marL="228600" indent="-228600">
              <a:buFont typeface="+mj-lt"/>
              <a:buAutoNum type="arabicPeriod" startAt="2"/>
            </a:pPr>
            <a:r>
              <a:rPr lang="da-DK" b="1" dirty="0">
                <a:solidFill>
                  <a:schemeClr val="tx1"/>
                </a:solidFill>
              </a:rPr>
              <a:t>Formålet </a:t>
            </a:r>
            <a:r>
              <a:rPr lang="da-DK" dirty="0">
                <a:solidFill>
                  <a:schemeClr val="tx1"/>
                </a:solidFill>
              </a:rPr>
              <a:t>med udvikingsworkshoppen er først og fremmest at formulere selve anbefalingen, og herudover ønsker vi at belyse barrierer og løsningsforslag til emnet så anbefalingen ikke blot bliver en linje på et stykke papir men at den også bliver efterlevet i praksis. </a:t>
            </a:r>
          </a:p>
          <a:p>
            <a:pPr marL="0" indent="0">
              <a:buFont typeface="+mj-lt"/>
              <a:buNone/>
            </a:pPr>
            <a:endParaRPr lang="da-DK" dirty="0"/>
          </a:p>
          <a:p>
            <a:pPr marL="228600" indent="-228600">
              <a:buFont typeface="+mj-lt"/>
              <a:buAutoNum type="arabicPeriod" startAt="3"/>
            </a:pPr>
            <a:r>
              <a:rPr lang="da-DK" dirty="0"/>
              <a:t>Efter workshoppen udarbejder vi i sekretariatet en opsamling fra workshoppen som sendes i høring blandt deltagerne </a:t>
            </a:r>
          </a:p>
          <a:p>
            <a:pPr marL="0" indent="0">
              <a:buFont typeface="+mj-lt"/>
              <a:buNone/>
            </a:pPr>
            <a:endParaRPr lang="da-DK"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da-DK" b="0" i="1"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b="0" i="0" dirty="0"/>
              <a:t>I kan finde alle 15 anbefalinger</a:t>
            </a:r>
            <a:r>
              <a:rPr lang="da-DK" b="0" i="0" baseline="0" dirty="0"/>
              <a:t> på vores hjemmeside </a:t>
            </a:r>
            <a:endParaRPr lang="da-DK" b="0" i="0" dirty="0"/>
          </a:p>
          <a:p>
            <a:pPr marL="0" indent="0">
              <a:buFont typeface="+mj-lt"/>
              <a:buNone/>
            </a:pPr>
            <a:endParaRPr lang="da-DK" i="0" dirty="0"/>
          </a:p>
          <a:p>
            <a:pPr marL="0" indent="0">
              <a:buFont typeface="+mj-lt"/>
              <a:buNone/>
            </a:pPr>
            <a:endParaRPr lang="da-DK" dirty="0"/>
          </a:p>
        </p:txBody>
      </p:sp>
      <p:sp>
        <p:nvSpPr>
          <p:cNvPr id="4" name="Pladsholder til slidenummer 3"/>
          <p:cNvSpPr>
            <a:spLocks noGrp="1"/>
          </p:cNvSpPr>
          <p:nvPr>
            <p:ph type="sldNum" sz="quarter" idx="10"/>
          </p:nvPr>
        </p:nvSpPr>
        <p:spPr/>
        <p:txBody>
          <a:bodyPr/>
          <a:lstStyle/>
          <a:p>
            <a:fld id="{1E126062-D3A4-194C-8D4A-01034F6BB0E4}" type="slidenum">
              <a:rPr lang="da-DK" smtClean="0"/>
              <a:t>7</a:t>
            </a:fld>
            <a:endParaRPr lang="da-DK" dirty="0"/>
          </a:p>
        </p:txBody>
      </p:sp>
    </p:spTree>
    <p:extLst>
      <p:ext uri="{BB962C8B-B14F-4D97-AF65-F5344CB8AC3E}">
        <p14:creationId xmlns:p14="http://schemas.microsoft.com/office/powerpoint/2010/main" val="130695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dirty="0"/>
          </a:p>
        </p:txBody>
      </p:sp>
      <p:sp>
        <p:nvSpPr>
          <p:cNvPr id="4" name="Pladsholder til slidenummer 3"/>
          <p:cNvSpPr>
            <a:spLocks noGrp="1"/>
          </p:cNvSpPr>
          <p:nvPr>
            <p:ph type="sldNum" sz="quarter" idx="10"/>
          </p:nvPr>
        </p:nvSpPr>
        <p:spPr/>
        <p:txBody>
          <a:bodyPr/>
          <a:lstStyle/>
          <a:p>
            <a:fld id="{1E126062-D3A4-194C-8D4A-01034F6BB0E4}" type="slidenum">
              <a:rPr lang="da-DK" smtClean="0"/>
              <a:t>8</a:t>
            </a:fld>
            <a:endParaRPr lang="da-DK" dirty="0"/>
          </a:p>
        </p:txBody>
      </p:sp>
    </p:spTree>
    <p:extLst>
      <p:ext uri="{BB962C8B-B14F-4D97-AF65-F5344CB8AC3E}">
        <p14:creationId xmlns:p14="http://schemas.microsoft.com/office/powerpoint/2010/main" val="71408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i="1"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126062-D3A4-194C-8D4A-01034F6BB0E4}"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003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6" name="Billede 5" descr="Et billede, der indeholder indendørs, lille, bold, kage&#10;&#10;Automatisk genereret beskrivelse">
            <a:extLst>
              <a:ext uri="{FF2B5EF4-FFF2-40B4-BE49-F238E27FC236}">
                <a16:creationId xmlns:a16="http://schemas.microsoft.com/office/drawing/2014/main" id="{82519561-97EA-5F4E-83D1-FAC491D46E95}"/>
              </a:ext>
            </a:extLst>
          </p:cNvPr>
          <p:cNvPicPr>
            <a:picLocks noChangeAspect="1"/>
          </p:cNvPicPr>
          <p:nvPr userDrawn="1"/>
        </p:nvPicPr>
        <p:blipFill rotWithShape="1">
          <a:blip r:embed="rId2" cstate="print">
            <a:alphaModFix amt="85000"/>
            <a:extLst>
              <a:ext uri="{28A0092B-C50C-407E-A947-70E740481C1C}">
                <a14:useLocalDpi xmlns:a14="http://schemas.microsoft.com/office/drawing/2010/main"/>
              </a:ext>
            </a:extLst>
          </a:blip>
          <a:srcRect/>
          <a:stretch/>
        </p:blipFill>
        <p:spPr>
          <a:xfrm>
            <a:off x="1" y="0"/>
            <a:ext cx="3801978" cy="6858000"/>
          </a:xfrm>
          <a:prstGeom prst="rect">
            <a:avLst/>
          </a:prstGeom>
        </p:spPr>
      </p:pic>
      <p:pic>
        <p:nvPicPr>
          <p:cNvPr id="8" name="Billede 7" descr="Et billede, der indeholder tegning, skilt&#10;&#10;Automatisk genereret beskrivelse">
            <a:extLst>
              <a:ext uri="{FF2B5EF4-FFF2-40B4-BE49-F238E27FC236}">
                <a16:creationId xmlns:a16="http://schemas.microsoft.com/office/drawing/2014/main" id="{0F588AA4-0D2E-BD4C-964D-8D391AD026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09045" y="5452139"/>
            <a:ext cx="1444755" cy="896114"/>
          </a:xfrm>
          <a:prstGeom prst="rect">
            <a:avLst/>
          </a:prstGeom>
        </p:spPr>
      </p:pic>
      <p:sp>
        <p:nvSpPr>
          <p:cNvPr id="10" name="Undertitel 15">
            <a:extLst>
              <a:ext uri="{FF2B5EF4-FFF2-40B4-BE49-F238E27FC236}">
                <a16:creationId xmlns:a16="http://schemas.microsoft.com/office/drawing/2014/main" id="{AB51C622-6C1F-AF4B-8B7F-4626C1905894}"/>
              </a:ext>
            </a:extLst>
          </p:cNvPr>
          <p:cNvSpPr>
            <a:spLocks noGrp="1"/>
          </p:cNvSpPr>
          <p:nvPr>
            <p:ph type="subTitle" idx="1"/>
          </p:nvPr>
        </p:nvSpPr>
        <p:spPr>
          <a:xfrm>
            <a:off x="4604084" y="4848211"/>
            <a:ext cx="5188098" cy="1500042"/>
          </a:xfrm>
        </p:spPr>
        <p:txBody>
          <a:bodyPr anchor="b">
            <a:normAutofit/>
          </a:bodyPr>
          <a:lstStyle>
            <a:lvl1pPr marL="0" indent="0">
              <a:buNone/>
              <a:defRPr>
                <a:solidFill>
                  <a:schemeClr val="accent5"/>
                </a:solidFill>
              </a:defRPr>
            </a:lvl1pPr>
          </a:lstStyle>
          <a:p>
            <a:pPr algn="l"/>
            <a:r>
              <a:rPr lang="da-DK" sz="2000">
                <a:solidFill>
                  <a:schemeClr val="bg2"/>
                </a:solidFill>
                <a:latin typeface="Open Sans" panose="020B0606030504020204" pitchFamily="34" charset="0"/>
                <a:ea typeface="Open Sans" panose="020B0606030504020204" pitchFamily="34" charset="0"/>
                <a:cs typeface="Open Sans" panose="020B0606030504020204" pitchFamily="34" charset="0"/>
              </a:rPr>
              <a:t>Klik for at redigere undertiteltypografien i masteren</a:t>
            </a:r>
            <a:endParaRPr lang="da-DK"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el 12">
            <a:extLst>
              <a:ext uri="{FF2B5EF4-FFF2-40B4-BE49-F238E27FC236}">
                <a16:creationId xmlns:a16="http://schemas.microsoft.com/office/drawing/2014/main" id="{87832E3E-CA8F-0A45-BA6E-2C1328BB6C58}"/>
              </a:ext>
            </a:extLst>
          </p:cNvPr>
          <p:cNvSpPr>
            <a:spLocks noGrp="1"/>
          </p:cNvSpPr>
          <p:nvPr>
            <p:ph type="title" hasCustomPrompt="1"/>
          </p:nvPr>
        </p:nvSpPr>
        <p:spPr>
          <a:xfrm>
            <a:off x="4604084" y="1911898"/>
            <a:ext cx="6749716" cy="2276294"/>
          </a:xfrm>
        </p:spPr>
        <p:txBody>
          <a:bodyPr anchor="ctr"/>
          <a:lstStyle>
            <a:lvl1pPr>
              <a:defRPr sz="9600">
                <a:solidFill>
                  <a:schemeClr val="accent5"/>
                </a:solidFill>
              </a:defRPr>
            </a:lvl1pPr>
          </a:lstStyle>
          <a:p>
            <a:r>
              <a:rPr lang="da-DK" dirty="0"/>
              <a:t>Vælg Klogt</a:t>
            </a:r>
          </a:p>
        </p:txBody>
      </p:sp>
    </p:spTree>
    <p:extLst>
      <p:ext uri="{BB962C8B-B14F-4D97-AF65-F5344CB8AC3E}">
        <p14:creationId xmlns:p14="http://schemas.microsoft.com/office/powerpoint/2010/main" val="365514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E3016-C4E7-CB40-9E84-F26DB85AD021}"/>
              </a:ext>
            </a:extLst>
          </p:cNvPr>
          <p:cNvSpPr>
            <a:spLocks noGrp="1"/>
          </p:cNvSpPr>
          <p:nvPr>
            <p:ph type="title" hasCustomPrompt="1"/>
          </p:nvPr>
        </p:nvSpPr>
        <p:spPr>
          <a:xfrm>
            <a:off x="838200" y="1129556"/>
            <a:ext cx="10515600" cy="1058059"/>
          </a:xfrm>
        </p:spPr>
        <p:txBody>
          <a:bodyPr anchor="ctr"/>
          <a:lstStyle/>
          <a:p>
            <a:r>
              <a:rPr lang="da-DK" dirty="0"/>
              <a:t>Agenda</a:t>
            </a:r>
          </a:p>
        </p:txBody>
      </p:sp>
      <p:sp>
        <p:nvSpPr>
          <p:cNvPr id="3" name="Pladsholder til dato 2">
            <a:extLst>
              <a:ext uri="{FF2B5EF4-FFF2-40B4-BE49-F238E27FC236}">
                <a16:creationId xmlns:a16="http://schemas.microsoft.com/office/drawing/2014/main" id="{A38C8057-3720-4B4D-A3C0-B2037ABE736D}"/>
              </a:ext>
            </a:extLst>
          </p:cNvPr>
          <p:cNvSpPr>
            <a:spLocks noGrp="1"/>
          </p:cNvSpPr>
          <p:nvPr>
            <p:ph type="dt" sz="half" idx="10"/>
          </p:nvPr>
        </p:nvSpPr>
        <p:spPr/>
        <p:txBody>
          <a:bodyPr/>
          <a:lstStyle/>
          <a:p>
            <a:fld id="{4D0334A3-674A-4C6F-956E-5773E2EEDDAA}" type="datetime3">
              <a:rPr lang="da-DK" smtClean="0"/>
              <a:t>07.06.2024</a:t>
            </a:fld>
            <a:endParaRPr lang="da-DK" dirty="0"/>
          </a:p>
        </p:txBody>
      </p:sp>
      <p:sp>
        <p:nvSpPr>
          <p:cNvPr id="4" name="Pladsholder til sidefod 3">
            <a:extLst>
              <a:ext uri="{FF2B5EF4-FFF2-40B4-BE49-F238E27FC236}">
                <a16:creationId xmlns:a16="http://schemas.microsoft.com/office/drawing/2014/main" id="{5CDD0CDA-C50C-6244-B4DB-8060D216EEE0}"/>
              </a:ext>
            </a:extLst>
          </p:cNvPr>
          <p:cNvSpPr>
            <a:spLocks noGrp="1"/>
          </p:cNvSpPr>
          <p:nvPr>
            <p:ph type="ftr" sz="quarter" idx="11"/>
          </p:nvPr>
        </p:nvSpPr>
        <p:spPr/>
        <p:txBody>
          <a:bodyPr/>
          <a:lstStyle/>
          <a:p>
            <a:r>
              <a:rPr lang="da-DK" dirty="0"/>
              <a:t>Mere er ikke altid bedre</a:t>
            </a:r>
          </a:p>
        </p:txBody>
      </p:sp>
      <p:sp>
        <p:nvSpPr>
          <p:cNvPr id="5" name="Pladsholder til slidenummer 4">
            <a:extLst>
              <a:ext uri="{FF2B5EF4-FFF2-40B4-BE49-F238E27FC236}">
                <a16:creationId xmlns:a16="http://schemas.microsoft.com/office/drawing/2014/main" id="{52BAB0AA-BD5A-294F-8548-8995031457AC}"/>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2">
            <a:extLst>
              <a:ext uri="{FF2B5EF4-FFF2-40B4-BE49-F238E27FC236}">
                <a16:creationId xmlns:a16="http://schemas.microsoft.com/office/drawing/2014/main" id="{65678B12-BB1D-7C4A-B914-E7D47387CE34}"/>
              </a:ext>
            </a:extLst>
          </p:cNvPr>
          <p:cNvSpPr>
            <a:spLocks noGrp="1"/>
          </p:cNvSpPr>
          <p:nvPr>
            <p:ph idx="1" hasCustomPrompt="1"/>
          </p:nvPr>
        </p:nvSpPr>
        <p:spPr>
          <a:xfrm>
            <a:off x="838200" y="2414587"/>
            <a:ext cx="3200400" cy="3762376"/>
          </a:xfrm>
        </p:spPr>
        <p:txBody>
          <a:bodyPr/>
          <a:lstStyle/>
          <a:p>
            <a:pPr marL="0" indent="0">
              <a:buNone/>
            </a:pPr>
            <a:r>
              <a:rPr lang="da-DK" sz="6600" dirty="0"/>
              <a:t>1</a:t>
            </a:r>
            <a:endParaRPr lang="da-DK" sz="4000" dirty="0"/>
          </a:p>
          <a:p>
            <a:pPr marL="0" indent="0">
              <a:buNone/>
            </a:pPr>
            <a:r>
              <a:rPr lang="da-DK" dirty="0"/>
              <a:t>xx</a:t>
            </a:r>
          </a:p>
        </p:txBody>
      </p:sp>
      <p:sp>
        <p:nvSpPr>
          <p:cNvPr id="9" name="Pladsholder til indhold 2">
            <a:extLst>
              <a:ext uri="{FF2B5EF4-FFF2-40B4-BE49-F238E27FC236}">
                <a16:creationId xmlns:a16="http://schemas.microsoft.com/office/drawing/2014/main" id="{F382F22A-49D8-3948-9042-C015A73BDDFE}"/>
              </a:ext>
            </a:extLst>
          </p:cNvPr>
          <p:cNvSpPr>
            <a:spLocks noGrp="1"/>
          </p:cNvSpPr>
          <p:nvPr>
            <p:ph idx="13" hasCustomPrompt="1"/>
          </p:nvPr>
        </p:nvSpPr>
        <p:spPr>
          <a:xfrm>
            <a:off x="8153400" y="2414587"/>
            <a:ext cx="3200400" cy="3762376"/>
          </a:xfrm>
        </p:spPr>
        <p:txBody>
          <a:bodyPr/>
          <a:lstStyle/>
          <a:p>
            <a:pPr marL="0" indent="0">
              <a:buNone/>
            </a:pPr>
            <a:r>
              <a:rPr lang="da-DK" sz="6600" dirty="0"/>
              <a:t>3</a:t>
            </a:r>
            <a:endParaRPr lang="da-DK" sz="4000" dirty="0"/>
          </a:p>
          <a:p>
            <a:pPr marL="0" indent="0">
              <a:buNone/>
            </a:pPr>
            <a:r>
              <a:rPr lang="da-DK" dirty="0"/>
              <a:t>xx</a:t>
            </a:r>
          </a:p>
        </p:txBody>
      </p:sp>
      <p:sp>
        <p:nvSpPr>
          <p:cNvPr id="10" name="Pladsholder til indhold 2">
            <a:extLst>
              <a:ext uri="{FF2B5EF4-FFF2-40B4-BE49-F238E27FC236}">
                <a16:creationId xmlns:a16="http://schemas.microsoft.com/office/drawing/2014/main" id="{F72AD215-4537-C643-B36B-BA7BCBB6A017}"/>
              </a:ext>
            </a:extLst>
          </p:cNvPr>
          <p:cNvSpPr>
            <a:spLocks noGrp="1"/>
          </p:cNvSpPr>
          <p:nvPr>
            <p:ph idx="14" hasCustomPrompt="1"/>
          </p:nvPr>
        </p:nvSpPr>
        <p:spPr>
          <a:xfrm>
            <a:off x="4495800" y="2414587"/>
            <a:ext cx="3200400" cy="3762376"/>
          </a:xfrm>
        </p:spPr>
        <p:txBody>
          <a:bodyPr/>
          <a:lstStyle/>
          <a:p>
            <a:pPr marL="0" indent="0">
              <a:buNone/>
            </a:pPr>
            <a:r>
              <a:rPr lang="da-DK" sz="6600" dirty="0"/>
              <a:t>2</a:t>
            </a:r>
            <a:endParaRPr lang="da-DK" sz="4000" dirty="0"/>
          </a:p>
          <a:p>
            <a:pPr marL="0" indent="0">
              <a:buNone/>
            </a:pPr>
            <a:r>
              <a:rPr lang="da-DK" dirty="0"/>
              <a:t>xx</a:t>
            </a:r>
          </a:p>
        </p:txBody>
      </p:sp>
    </p:spTree>
    <p:extLst>
      <p:ext uri="{BB962C8B-B14F-4D97-AF65-F5344CB8AC3E}">
        <p14:creationId xmlns:p14="http://schemas.microsoft.com/office/powerpoint/2010/main" val="405832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508FD4A-D849-E74B-A799-170D1CDB9600}"/>
              </a:ext>
            </a:extLst>
          </p:cNvPr>
          <p:cNvSpPr>
            <a:spLocks noGrp="1"/>
          </p:cNvSpPr>
          <p:nvPr>
            <p:ph idx="1" hasCustomPrompt="1"/>
          </p:nvPr>
        </p:nvSpPr>
        <p:spPr>
          <a:xfrm>
            <a:off x="838200" y="2694009"/>
            <a:ext cx="10515600" cy="3482953"/>
          </a:xfrm>
        </p:spPr>
        <p:txBody>
          <a:bodyPr/>
          <a:lstStyle>
            <a:lvl1pPr marL="0" indent="0">
              <a:buNone/>
              <a:defRPr/>
            </a:lvl1pPr>
          </a:lstStyle>
          <a:p>
            <a:pPr lvl="0"/>
            <a:r>
              <a:rPr lang="da-DK" dirty="0"/>
              <a:t>xxx</a:t>
            </a:r>
          </a:p>
        </p:txBody>
      </p:sp>
      <p:sp>
        <p:nvSpPr>
          <p:cNvPr id="4" name="Pladsholder til dato 3">
            <a:extLst>
              <a:ext uri="{FF2B5EF4-FFF2-40B4-BE49-F238E27FC236}">
                <a16:creationId xmlns:a16="http://schemas.microsoft.com/office/drawing/2014/main" id="{AF8B9C0B-BE69-414D-B07B-74D710C8553F}"/>
              </a:ext>
            </a:extLst>
          </p:cNvPr>
          <p:cNvSpPr>
            <a:spLocks noGrp="1"/>
          </p:cNvSpPr>
          <p:nvPr>
            <p:ph type="dt" sz="half" idx="10"/>
          </p:nvPr>
        </p:nvSpPr>
        <p:spPr/>
        <p:txBody>
          <a:bodyPr/>
          <a:lstStyle/>
          <a:p>
            <a:fld id="{A0BF19DE-F77A-45AA-9C34-8ACD92A31687}" type="datetime3">
              <a:rPr lang="da-DK" smtClean="0"/>
              <a:t>07.06.2024</a:t>
            </a:fld>
            <a:endParaRPr lang="da-DK" dirty="0"/>
          </a:p>
        </p:txBody>
      </p:sp>
      <p:sp>
        <p:nvSpPr>
          <p:cNvPr id="5" name="Pladsholder til sidefod 4">
            <a:extLst>
              <a:ext uri="{FF2B5EF4-FFF2-40B4-BE49-F238E27FC236}">
                <a16:creationId xmlns:a16="http://schemas.microsoft.com/office/drawing/2014/main" id="{4A1E7D22-0BA5-F249-ABAC-E7F4C27F6316}"/>
              </a:ext>
            </a:extLst>
          </p:cNvPr>
          <p:cNvSpPr>
            <a:spLocks noGrp="1"/>
          </p:cNvSpPr>
          <p:nvPr>
            <p:ph type="ftr" sz="quarter" idx="11"/>
          </p:nvPr>
        </p:nvSpPr>
        <p:spPr/>
        <p:txBody>
          <a:bodyPr/>
          <a:lstStyle/>
          <a:p>
            <a:r>
              <a:rPr lang="da-DK" dirty="0"/>
              <a:t>Mere er ikke altid bedre</a:t>
            </a:r>
          </a:p>
        </p:txBody>
      </p:sp>
      <p:sp>
        <p:nvSpPr>
          <p:cNvPr id="6" name="Pladsholder til slidenummer 5">
            <a:extLst>
              <a:ext uri="{FF2B5EF4-FFF2-40B4-BE49-F238E27FC236}">
                <a16:creationId xmlns:a16="http://schemas.microsoft.com/office/drawing/2014/main" id="{A2359227-26D9-7741-87E0-56CAFB7B7A8A}"/>
              </a:ext>
            </a:extLst>
          </p:cNvPr>
          <p:cNvSpPr>
            <a:spLocks noGrp="1"/>
          </p:cNvSpPr>
          <p:nvPr>
            <p:ph type="sldNum" sz="quarter" idx="12"/>
          </p:nvPr>
        </p:nvSpPr>
        <p:spPr/>
        <p:txBody>
          <a:bodyPr/>
          <a:lstStyle/>
          <a:p>
            <a:fld id="{09801DFF-BD98-9E4B-98DC-E137DBE1D3DD}" type="slidenum">
              <a:rPr lang="da-DK" smtClean="0"/>
              <a:t>‹nr.›</a:t>
            </a:fld>
            <a:endParaRPr lang="da-DK" dirty="0"/>
          </a:p>
        </p:txBody>
      </p:sp>
    </p:spTree>
    <p:extLst>
      <p:ext uri="{BB962C8B-B14F-4D97-AF65-F5344CB8AC3E}">
        <p14:creationId xmlns:p14="http://schemas.microsoft.com/office/powerpoint/2010/main" val="3570271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D3514-1AE7-D44A-863C-D57151B8BD8B}"/>
              </a:ext>
            </a:extLst>
          </p:cNvPr>
          <p:cNvSpPr>
            <a:spLocks noGrp="1"/>
          </p:cNvSpPr>
          <p:nvPr>
            <p:ph type="title"/>
          </p:nvPr>
        </p:nvSpPr>
        <p:spPr/>
        <p:txBody>
          <a:bodyPr>
            <a:noAutofit/>
          </a:bodyPr>
          <a:lstStyle>
            <a:lvl1pPr>
              <a:defRPr sz="40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55184CA-6DE7-BF47-B185-8D15F9935400}"/>
              </a:ext>
            </a:extLst>
          </p:cNvPr>
          <p:cNvSpPr>
            <a:spLocks noGrp="1"/>
          </p:cNvSpPr>
          <p:nvPr>
            <p:ph sz="half" idx="1" hasCustomPrompt="1"/>
          </p:nvPr>
        </p:nvSpPr>
        <p:spPr>
          <a:xfrm>
            <a:off x="838200" y="2694010"/>
            <a:ext cx="5181600" cy="3482952"/>
          </a:xfrm>
        </p:spPr>
        <p:txBody>
          <a:bodyPr/>
          <a:lstStyle>
            <a:lvl1pPr marL="0" indent="0">
              <a:buNone/>
              <a:defRPr/>
            </a:lvl1pPr>
          </a:lstStyle>
          <a:p>
            <a:pPr lvl="0"/>
            <a:r>
              <a:rPr lang="da-DK" dirty="0"/>
              <a:t>xxx</a:t>
            </a:r>
          </a:p>
        </p:txBody>
      </p:sp>
      <p:sp>
        <p:nvSpPr>
          <p:cNvPr id="4" name="Pladsholder til indhold 3">
            <a:extLst>
              <a:ext uri="{FF2B5EF4-FFF2-40B4-BE49-F238E27FC236}">
                <a16:creationId xmlns:a16="http://schemas.microsoft.com/office/drawing/2014/main" id="{F9666CDE-1453-7545-B794-597A12F9F2FB}"/>
              </a:ext>
            </a:extLst>
          </p:cNvPr>
          <p:cNvSpPr>
            <a:spLocks noGrp="1"/>
          </p:cNvSpPr>
          <p:nvPr>
            <p:ph sz="half" idx="2" hasCustomPrompt="1"/>
          </p:nvPr>
        </p:nvSpPr>
        <p:spPr>
          <a:xfrm>
            <a:off x="6172200" y="2694010"/>
            <a:ext cx="5181600" cy="3482952"/>
          </a:xfrm>
        </p:spPr>
        <p:txBody>
          <a:bodyPr/>
          <a:lstStyle>
            <a:lvl1pPr marL="0" indent="0">
              <a:buNone/>
              <a:defRPr/>
            </a:lvl1pPr>
          </a:lstStyle>
          <a:p>
            <a:pPr lvl="0"/>
            <a:r>
              <a:rPr lang="da-DK" dirty="0"/>
              <a:t>xxx</a:t>
            </a:r>
          </a:p>
        </p:txBody>
      </p:sp>
      <p:sp>
        <p:nvSpPr>
          <p:cNvPr id="5" name="Pladsholder til dato 4">
            <a:extLst>
              <a:ext uri="{FF2B5EF4-FFF2-40B4-BE49-F238E27FC236}">
                <a16:creationId xmlns:a16="http://schemas.microsoft.com/office/drawing/2014/main" id="{1BE2D77A-57EF-774D-8D1D-236BBBE4A4F0}"/>
              </a:ext>
            </a:extLst>
          </p:cNvPr>
          <p:cNvSpPr>
            <a:spLocks noGrp="1"/>
          </p:cNvSpPr>
          <p:nvPr>
            <p:ph type="dt" sz="half" idx="10"/>
          </p:nvPr>
        </p:nvSpPr>
        <p:spPr/>
        <p:txBody>
          <a:bodyPr/>
          <a:lstStyle/>
          <a:p>
            <a:fld id="{92D8AF76-402F-45D0-AB54-F348679658D6}" type="datetime3">
              <a:rPr lang="da-DK" smtClean="0"/>
              <a:t>07.06.2024</a:t>
            </a:fld>
            <a:endParaRPr lang="da-DK" dirty="0"/>
          </a:p>
        </p:txBody>
      </p:sp>
      <p:sp>
        <p:nvSpPr>
          <p:cNvPr id="6" name="Pladsholder til sidefod 5">
            <a:extLst>
              <a:ext uri="{FF2B5EF4-FFF2-40B4-BE49-F238E27FC236}">
                <a16:creationId xmlns:a16="http://schemas.microsoft.com/office/drawing/2014/main" id="{44AB435A-9EC6-B54E-A1F2-C58AB7ABB548}"/>
              </a:ext>
            </a:extLst>
          </p:cNvPr>
          <p:cNvSpPr>
            <a:spLocks noGrp="1"/>
          </p:cNvSpPr>
          <p:nvPr>
            <p:ph type="ftr" sz="quarter" idx="11"/>
          </p:nvPr>
        </p:nvSpPr>
        <p:spPr/>
        <p:txBody>
          <a:bodyPr/>
          <a:lstStyle/>
          <a:p>
            <a:r>
              <a:rPr lang="da-DK" dirty="0"/>
              <a:t>Mere er ikke altid bedre</a:t>
            </a:r>
          </a:p>
        </p:txBody>
      </p:sp>
      <p:sp>
        <p:nvSpPr>
          <p:cNvPr id="7" name="Pladsholder til slidenummer 6">
            <a:extLst>
              <a:ext uri="{FF2B5EF4-FFF2-40B4-BE49-F238E27FC236}">
                <a16:creationId xmlns:a16="http://schemas.microsoft.com/office/drawing/2014/main" id="{82594866-D167-FE49-896F-1DE7B8BCF2FF}"/>
              </a:ext>
            </a:extLst>
          </p:cNvPr>
          <p:cNvSpPr>
            <a:spLocks noGrp="1"/>
          </p:cNvSpPr>
          <p:nvPr>
            <p:ph type="sldNum" sz="quarter" idx="12"/>
          </p:nvPr>
        </p:nvSpPr>
        <p:spPr/>
        <p:txBody>
          <a:bodyPr/>
          <a:lstStyle/>
          <a:p>
            <a:fld id="{09801DFF-BD98-9E4B-98DC-E137DBE1D3DD}" type="slidenum">
              <a:rPr lang="da-DK" smtClean="0"/>
              <a:t>‹nr.›</a:t>
            </a:fld>
            <a:endParaRPr lang="da-DK" dirty="0"/>
          </a:p>
        </p:txBody>
      </p:sp>
    </p:spTree>
    <p:extLst>
      <p:ext uri="{BB962C8B-B14F-4D97-AF65-F5344CB8AC3E}">
        <p14:creationId xmlns:p14="http://schemas.microsoft.com/office/powerpoint/2010/main" val="428046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0E078-5635-EB47-B825-8EAD38C00F94}"/>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BCA502FA-00AE-6D41-A131-DF66B37E370B}"/>
              </a:ext>
            </a:extLst>
          </p:cNvPr>
          <p:cNvSpPr>
            <a:spLocks noGrp="1"/>
          </p:cNvSpPr>
          <p:nvPr>
            <p:ph type="dt" sz="half" idx="10"/>
          </p:nvPr>
        </p:nvSpPr>
        <p:spPr/>
        <p:txBody>
          <a:bodyPr/>
          <a:lstStyle/>
          <a:p>
            <a:fld id="{36DC7D38-2CE2-4608-8674-134C7623BE25}" type="datetime3">
              <a:rPr lang="da-DK" smtClean="0"/>
              <a:t>07.06.2024</a:t>
            </a:fld>
            <a:endParaRPr lang="da-DK" dirty="0"/>
          </a:p>
        </p:txBody>
      </p:sp>
      <p:sp>
        <p:nvSpPr>
          <p:cNvPr id="4" name="Pladsholder til sidefod 3">
            <a:extLst>
              <a:ext uri="{FF2B5EF4-FFF2-40B4-BE49-F238E27FC236}">
                <a16:creationId xmlns:a16="http://schemas.microsoft.com/office/drawing/2014/main" id="{F75002C7-1F18-2941-AB5F-58601FDB0732}"/>
              </a:ext>
            </a:extLst>
          </p:cNvPr>
          <p:cNvSpPr>
            <a:spLocks noGrp="1"/>
          </p:cNvSpPr>
          <p:nvPr>
            <p:ph type="ftr" sz="quarter" idx="11"/>
          </p:nvPr>
        </p:nvSpPr>
        <p:spPr/>
        <p:txBody>
          <a:bodyPr/>
          <a:lstStyle/>
          <a:p>
            <a:r>
              <a:rPr lang="da-DK" dirty="0"/>
              <a:t>Mere er ikke altid bedre</a:t>
            </a:r>
          </a:p>
        </p:txBody>
      </p:sp>
      <p:sp>
        <p:nvSpPr>
          <p:cNvPr id="5" name="Pladsholder til slidenummer 4">
            <a:extLst>
              <a:ext uri="{FF2B5EF4-FFF2-40B4-BE49-F238E27FC236}">
                <a16:creationId xmlns:a16="http://schemas.microsoft.com/office/drawing/2014/main" id="{84B5F622-087C-5B46-AAD7-D5AD41339116}"/>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6">
            <a:extLst>
              <a:ext uri="{FF2B5EF4-FFF2-40B4-BE49-F238E27FC236}">
                <a16:creationId xmlns:a16="http://schemas.microsoft.com/office/drawing/2014/main" id="{484D376D-EC3B-B444-9FDA-98A411BF9BDD}"/>
              </a:ext>
            </a:extLst>
          </p:cNvPr>
          <p:cNvSpPr>
            <a:spLocks noGrp="1"/>
          </p:cNvSpPr>
          <p:nvPr>
            <p:ph sz="quarter" idx="13" hasCustomPrompt="1"/>
          </p:nvPr>
        </p:nvSpPr>
        <p:spPr>
          <a:xfrm>
            <a:off x="838200" y="2694010"/>
            <a:ext cx="5257800" cy="3011284"/>
          </a:xfrm>
        </p:spPr>
        <p:txBody>
          <a:bodyPr/>
          <a:lstStyle>
            <a:lvl1pPr marL="0" indent="0">
              <a:buNone/>
              <a:defRPr/>
            </a:lvl1pPr>
          </a:lstStyle>
          <a:p>
            <a:pPr lvl="0"/>
            <a:r>
              <a:rPr lang="da-DK" dirty="0"/>
              <a:t>Indsæt billede eller indhold</a:t>
            </a:r>
          </a:p>
        </p:txBody>
      </p:sp>
      <p:sp>
        <p:nvSpPr>
          <p:cNvPr id="9" name="Pladsholder til tekst 8">
            <a:extLst>
              <a:ext uri="{FF2B5EF4-FFF2-40B4-BE49-F238E27FC236}">
                <a16:creationId xmlns:a16="http://schemas.microsoft.com/office/drawing/2014/main" id="{2C57E5DE-D94A-F54D-8204-039C6CAE4E61}"/>
              </a:ext>
            </a:extLst>
          </p:cNvPr>
          <p:cNvSpPr>
            <a:spLocks noGrp="1"/>
          </p:cNvSpPr>
          <p:nvPr>
            <p:ph type="body" sz="quarter" idx="14" hasCustomPrompt="1"/>
          </p:nvPr>
        </p:nvSpPr>
        <p:spPr>
          <a:xfrm>
            <a:off x="6096000" y="2694010"/>
            <a:ext cx="5257800" cy="3011284"/>
          </a:xfrm>
        </p:spPr>
        <p:txBody>
          <a:bodyPr/>
          <a:lstStyle>
            <a:lvl1pPr marL="0" indent="0">
              <a:buNone/>
              <a:defRPr/>
            </a:lvl1pPr>
          </a:lstStyle>
          <a:p>
            <a:pPr lvl="0"/>
            <a:r>
              <a:rPr lang="da-DK" dirty="0"/>
              <a:t>xxx</a:t>
            </a:r>
          </a:p>
        </p:txBody>
      </p:sp>
    </p:spTree>
    <p:extLst>
      <p:ext uri="{BB962C8B-B14F-4D97-AF65-F5344CB8AC3E}">
        <p14:creationId xmlns:p14="http://schemas.microsoft.com/office/powerpoint/2010/main" val="252821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71B80C46-8C9E-6E4C-8F33-BC3D675F623B}"/>
              </a:ext>
            </a:extLst>
          </p:cNvPr>
          <p:cNvSpPr>
            <a:spLocks noGrp="1"/>
          </p:cNvSpPr>
          <p:nvPr>
            <p:ph type="body" sz="quarter" idx="13" hasCustomPrompt="1"/>
          </p:nvPr>
        </p:nvSpPr>
        <p:spPr>
          <a:xfrm>
            <a:off x="838200" y="2329405"/>
            <a:ext cx="10515599" cy="2199190"/>
          </a:xfrm>
        </p:spPr>
        <p:txBody>
          <a:bodyPr anchor="ctr"/>
          <a:lstStyle>
            <a:lvl1pPr marL="0" indent="0" algn="ctr">
              <a:buNone/>
              <a:defRPr sz="4400" i="1"/>
            </a:lvl1pPr>
          </a:lstStyle>
          <a:p>
            <a:pPr lvl="0"/>
            <a:r>
              <a:rPr lang="da-DK" dirty="0"/>
              <a:t>Citatslide</a:t>
            </a:r>
          </a:p>
        </p:txBody>
      </p:sp>
    </p:spTree>
    <p:extLst>
      <p:ext uri="{BB962C8B-B14F-4D97-AF65-F5344CB8AC3E}">
        <p14:creationId xmlns:p14="http://schemas.microsoft.com/office/powerpoint/2010/main" val="386936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77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2519561-97EA-5F4E-83D1-FAC491D46E9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 y="0"/>
            <a:ext cx="3801978" cy="6858000"/>
          </a:xfrm>
          <a:prstGeom prst="rect">
            <a:avLst/>
          </a:prstGeom>
        </p:spPr>
      </p:pic>
      <p:pic>
        <p:nvPicPr>
          <p:cNvPr id="8" name="Billede 7" descr="Et billede, der indeholder tegning, skilt&#10;&#10;Automatisk genereret beskrivelse">
            <a:extLst>
              <a:ext uri="{FF2B5EF4-FFF2-40B4-BE49-F238E27FC236}">
                <a16:creationId xmlns:a16="http://schemas.microsoft.com/office/drawing/2014/main" id="{0F588AA4-0D2E-BD4C-964D-8D391AD0269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09045" y="5452139"/>
            <a:ext cx="1444755" cy="896114"/>
          </a:xfrm>
          <a:prstGeom prst="rect">
            <a:avLst/>
          </a:prstGeom>
        </p:spPr>
      </p:pic>
      <p:sp>
        <p:nvSpPr>
          <p:cNvPr id="10" name="Undertitel 15">
            <a:extLst>
              <a:ext uri="{FF2B5EF4-FFF2-40B4-BE49-F238E27FC236}">
                <a16:creationId xmlns:a16="http://schemas.microsoft.com/office/drawing/2014/main" id="{AB51C622-6C1F-AF4B-8B7F-4626C1905894}"/>
              </a:ext>
            </a:extLst>
          </p:cNvPr>
          <p:cNvSpPr>
            <a:spLocks noGrp="1"/>
          </p:cNvSpPr>
          <p:nvPr>
            <p:ph type="subTitle" idx="1" hasCustomPrompt="1"/>
          </p:nvPr>
        </p:nvSpPr>
        <p:spPr>
          <a:xfrm>
            <a:off x="4604084" y="4848211"/>
            <a:ext cx="5188098" cy="1500042"/>
          </a:xfrm>
        </p:spPr>
        <p:txBody>
          <a:bodyPr anchor="b">
            <a:normAutofit/>
          </a:bodyPr>
          <a:lstStyle>
            <a:lvl1pPr marL="0" indent="0">
              <a:buNone/>
              <a:defRPr sz="1800"/>
            </a:lvl1pPr>
          </a:lstStyle>
          <a:p>
            <a:pPr algn="l"/>
            <a:r>
              <a:rPr lang="da-DK" sz="2000" dirty="0">
                <a:solidFill>
                  <a:schemeClr val="bg2"/>
                </a:solidFill>
                <a:latin typeface="Open Sans" panose="020B0606030504020204" pitchFamily="34" charset="0"/>
                <a:ea typeface="Open Sans" panose="020B0606030504020204" pitchFamily="34" charset="0"/>
                <a:cs typeface="Open Sans" panose="020B0606030504020204" pitchFamily="34" charset="0"/>
              </a:rPr>
              <a:t>Implementering af Vælg Klogt-anbefalinger</a:t>
            </a:r>
          </a:p>
        </p:txBody>
      </p:sp>
      <p:sp>
        <p:nvSpPr>
          <p:cNvPr id="13" name="Titel 12">
            <a:extLst>
              <a:ext uri="{FF2B5EF4-FFF2-40B4-BE49-F238E27FC236}">
                <a16:creationId xmlns:a16="http://schemas.microsoft.com/office/drawing/2014/main" id="{87832E3E-CA8F-0A45-BA6E-2C1328BB6C58}"/>
              </a:ext>
            </a:extLst>
          </p:cNvPr>
          <p:cNvSpPr>
            <a:spLocks noGrp="1"/>
          </p:cNvSpPr>
          <p:nvPr>
            <p:ph type="title" hasCustomPrompt="1"/>
          </p:nvPr>
        </p:nvSpPr>
        <p:spPr>
          <a:xfrm>
            <a:off x="4604084" y="1911898"/>
            <a:ext cx="6749716" cy="2276294"/>
          </a:xfrm>
        </p:spPr>
        <p:txBody>
          <a:bodyPr anchor="ctr"/>
          <a:lstStyle>
            <a:lvl1pPr>
              <a:defRPr sz="9600">
                <a:solidFill>
                  <a:schemeClr val="bg2"/>
                </a:solidFill>
              </a:defRPr>
            </a:lvl1pPr>
          </a:lstStyle>
          <a:p>
            <a:r>
              <a:rPr lang="da-DK" dirty="0"/>
              <a:t>Vælg Klogt</a:t>
            </a:r>
          </a:p>
        </p:txBody>
      </p:sp>
    </p:spTree>
    <p:extLst>
      <p:ext uri="{BB962C8B-B14F-4D97-AF65-F5344CB8AC3E}">
        <p14:creationId xmlns:p14="http://schemas.microsoft.com/office/powerpoint/2010/main" val="270672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E3016-C4E7-CB40-9E84-F26DB85AD021}"/>
              </a:ext>
            </a:extLst>
          </p:cNvPr>
          <p:cNvSpPr>
            <a:spLocks noGrp="1"/>
          </p:cNvSpPr>
          <p:nvPr>
            <p:ph type="title" hasCustomPrompt="1"/>
          </p:nvPr>
        </p:nvSpPr>
        <p:spPr>
          <a:xfrm>
            <a:off x="838200" y="1129556"/>
            <a:ext cx="10515600" cy="1058059"/>
          </a:xfrm>
        </p:spPr>
        <p:txBody>
          <a:bodyPr anchor="ctr"/>
          <a:lstStyle/>
          <a:p>
            <a:r>
              <a:rPr lang="da-DK" dirty="0"/>
              <a:t>Agenda</a:t>
            </a:r>
          </a:p>
        </p:txBody>
      </p:sp>
      <p:sp>
        <p:nvSpPr>
          <p:cNvPr id="3" name="Pladsholder til dato 2">
            <a:extLst>
              <a:ext uri="{FF2B5EF4-FFF2-40B4-BE49-F238E27FC236}">
                <a16:creationId xmlns:a16="http://schemas.microsoft.com/office/drawing/2014/main" id="{A38C8057-3720-4B4D-A3C0-B2037ABE736D}"/>
              </a:ext>
            </a:extLst>
          </p:cNvPr>
          <p:cNvSpPr>
            <a:spLocks noGrp="1"/>
          </p:cNvSpPr>
          <p:nvPr>
            <p:ph type="dt" sz="half" idx="10"/>
          </p:nvPr>
        </p:nvSpPr>
        <p:spPr/>
        <p:txBody>
          <a:bodyPr/>
          <a:lstStyle/>
          <a:p>
            <a:fld id="{FBD49841-E60F-4435-B094-F5810424BF8D}" type="datetime3">
              <a:rPr lang="da-DK" smtClean="0"/>
              <a:t>07.06.2024</a:t>
            </a:fld>
            <a:endParaRPr lang="da-DK" dirty="0"/>
          </a:p>
        </p:txBody>
      </p:sp>
      <p:sp>
        <p:nvSpPr>
          <p:cNvPr id="4" name="Pladsholder til sidefod 3">
            <a:extLst>
              <a:ext uri="{FF2B5EF4-FFF2-40B4-BE49-F238E27FC236}">
                <a16:creationId xmlns:a16="http://schemas.microsoft.com/office/drawing/2014/main" id="{5CDD0CDA-C50C-6244-B4DB-8060D216EEE0}"/>
              </a:ext>
            </a:extLst>
          </p:cNvPr>
          <p:cNvSpPr>
            <a:spLocks noGrp="1"/>
          </p:cNvSpPr>
          <p:nvPr>
            <p:ph type="ftr" sz="quarter" idx="11"/>
          </p:nvPr>
        </p:nvSpPr>
        <p:spPr/>
        <p:txBody>
          <a:bodyPr/>
          <a:lstStyle/>
          <a:p>
            <a:r>
              <a:rPr lang="da-DK"/>
              <a:t>Mere er ikke altid bedre</a:t>
            </a:r>
            <a:endParaRPr lang="da-DK" dirty="0"/>
          </a:p>
        </p:txBody>
      </p:sp>
      <p:sp>
        <p:nvSpPr>
          <p:cNvPr id="5" name="Pladsholder til slidenummer 4">
            <a:extLst>
              <a:ext uri="{FF2B5EF4-FFF2-40B4-BE49-F238E27FC236}">
                <a16:creationId xmlns:a16="http://schemas.microsoft.com/office/drawing/2014/main" id="{52BAB0AA-BD5A-294F-8548-8995031457AC}"/>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2">
            <a:extLst>
              <a:ext uri="{FF2B5EF4-FFF2-40B4-BE49-F238E27FC236}">
                <a16:creationId xmlns:a16="http://schemas.microsoft.com/office/drawing/2014/main" id="{65678B12-BB1D-7C4A-B914-E7D47387CE34}"/>
              </a:ext>
            </a:extLst>
          </p:cNvPr>
          <p:cNvSpPr>
            <a:spLocks noGrp="1"/>
          </p:cNvSpPr>
          <p:nvPr>
            <p:ph idx="1" hasCustomPrompt="1"/>
          </p:nvPr>
        </p:nvSpPr>
        <p:spPr>
          <a:xfrm>
            <a:off x="838200" y="2414587"/>
            <a:ext cx="3200400" cy="3762376"/>
          </a:xfrm>
        </p:spPr>
        <p:txBody>
          <a:bodyPr/>
          <a:lstStyle/>
          <a:p>
            <a:pPr marL="0" indent="0">
              <a:buNone/>
            </a:pPr>
            <a:r>
              <a:rPr lang="da-DK" sz="6600" dirty="0"/>
              <a:t>1</a:t>
            </a:r>
            <a:endParaRPr lang="da-DK" sz="4000" dirty="0"/>
          </a:p>
          <a:p>
            <a:pPr marL="0" indent="0">
              <a:buNone/>
            </a:pPr>
            <a:r>
              <a:rPr lang="da-DK" dirty="0"/>
              <a:t>xx</a:t>
            </a:r>
          </a:p>
        </p:txBody>
      </p:sp>
      <p:sp>
        <p:nvSpPr>
          <p:cNvPr id="9" name="Pladsholder til indhold 2">
            <a:extLst>
              <a:ext uri="{FF2B5EF4-FFF2-40B4-BE49-F238E27FC236}">
                <a16:creationId xmlns:a16="http://schemas.microsoft.com/office/drawing/2014/main" id="{F382F22A-49D8-3948-9042-C015A73BDDFE}"/>
              </a:ext>
            </a:extLst>
          </p:cNvPr>
          <p:cNvSpPr>
            <a:spLocks noGrp="1"/>
          </p:cNvSpPr>
          <p:nvPr>
            <p:ph idx="13" hasCustomPrompt="1"/>
          </p:nvPr>
        </p:nvSpPr>
        <p:spPr>
          <a:xfrm>
            <a:off x="8153400" y="2414587"/>
            <a:ext cx="3200400" cy="3762376"/>
          </a:xfrm>
        </p:spPr>
        <p:txBody>
          <a:bodyPr/>
          <a:lstStyle/>
          <a:p>
            <a:pPr marL="0" indent="0">
              <a:buNone/>
            </a:pPr>
            <a:r>
              <a:rPr lang="da-DK" sz="6600" dirty="0"/>
              <a:t>3</a:t>
            </a:r>
            <a:endParaRPr lang="da-DK" sz="4000" dirty="0"/>
          </a:p>
          <a:p>
            <a:pPr marL="0" indent="0">
              <a:buNone/>
            </a:pPr>
            <a:r>
              <a:rPr lang="da-DK" dirty="0"/>
              <a:t>xx</a:t>
            </a:r>
          </a:p>
        </p:txBody>
      </p:sp>
      <p:sp>
        <p:nvSpPr>
          <p:cNvPr id="10" name="Pladsholder til indhold 2">
            <a:extLst>
              <a:ext uri="{FF2B5EF4-FFF2-40B4-BE49-F238E27FC236}">
                <a16:creationId xmlns:a16="http://schemas.microsoft.com/office/drawing/2014/main" id="{F72AD215-4537-C643-B36B-BA7BCBB6A017}"/>
              </a:ext>
            </a:extLst>
          </p:cNvPr>
          <p:cNvSpPr>
            <a:spLocks noGrp="1"/>
          </p:cNvSpPr>
          <p:nvPr>
            <p:ph idx="14" hasCustomPrompt="1"/>
          </p:nvPr>
        </p:nvSpPr>
        <p:spPr>
          <a:xfrm>
            <a:off x="4495800" y="2414587"/>
            <a:ext cx="3200400" cy="3762376"/>
          </a:xfrm>
        </p:spPr>
        <p:txBody>
          <a:bodyPr/>
          <a:lstStyle/>
          <a:p>
            <a:pPr marL="0" indent="0">
              <a:buNone/>
            </a:pPr>
            <a:r>
              <a:rPr lang="da-DK" sz="6600" dirty="0"/>
              <a:t>2</a:t>
            </a:r>
            <a:endParaRPr lang="da-DK" sz="4000" dirty="0"/>
          </a:p>
          <a:p>
            <a:pPr marL="0" indent="0">
              <a:buNone/>
            </a:pPr>
            <a:r>
              <a:rPr lang="da-DK" dirty="0"/>
              <a:t>xx</a:t>
            </a:r>
          </a:p>
        </p:txBody>
      </p:sp>
    </p:spTree>
    <p:extLst>
      <p:ext uri="{BB962C8B-B14F-4D97-AF65-F5344CB8AC3E}">
        <p14:creationId xmlns:p14="http://schemas.microsoft.com/office/powerpoint/2010/main" val="1373270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508FD4A-D849-E74B-A799-170D1CDB9600}"/>
              </a:ext>
            </a:extLst>
          </p:cNvPr>
          <p:cNvSpPr>
            <a:spLocks noGrp="1"/>
          </p:cNvSpPr>
          <p:nvPr>
            <p:ph idx="1" hasCustomPrompt="1"/>
          </p:nvPr>
        </p:nvSpPr>
        <p:spPr>
          <a:xfrm>
            <a:off x="838200" y="2694009"/>
            <a:ext cx="10515600" cy="3482953"/>
          </a:xfrm>
        </p:spPr>
        <p:txBody>
          <a:bodyPr/>
          <a:lstStyle>
            <a:lvl1pPr marL="0" indent="0">
              <a:buNone/>
              <a:defRPr/>
            </a:lvl1pPr>
          </a:lstStyle>
          <a:p>
            <a:pPr lvl="0"/>
            <a:r>
              <a:rPr lang="da-DK" dirty="0"/>
              <a:t>xxx</a:t>
            </a:r>
          </a:p>
        </p:txBody>
      </p:sp>
      <p:sp>
        <p:nvSpPr>
          <p:cNvPr id="4" name="Pladsholder til dato 3">
            <a:extLst>
              <a:ext uri="{FF2B5EF4-FFF2-40B4-BE49-F238E27FC236}">
                <a16:creationId xmlns:a16="http://schemas.microsoft.com/office/drawing/2014/main" id="{AF8B9C0B-BE69-414D-B07B-74D710C8553F}"/>
              </a:ext>
            </a:extLst>
          </p:cNvPr>
          <p:cNvSpPr>
            <a:spLocks noGrp="1"/>
          </p:cNvSpPr>
          <p:nvPr>
            <p:ph type="dt" sz="half" idx="10"/>
          </p:nvPr>
        </p:nvSpPr>
        <p:spPr/>
        <p:txBody>
          <a:bodyPr/>
          <a:lstStyle/>
          <a:p>
            <a:fld id="{2A40DAFD-E111-420D-8830-52F62F32F60C}" type="datetime3">
              <a:rPr lang="da-DK" smtClean="0"/>
              <a:t>07.06.2024</a:t>
            </a:fld>
            <a:endParaRPr lang="da-DK"/>
          </a:p>
        </p:txBody>
      </p:sp>
      <p:sp>
        <p:nvSpPr>
          <p:cNvPr id="5" name="Pladsholder til sidefod 4">
            <a:extLst>
              <a:ext uri="{FF2B5EF4-FFF2-40B4-BE49-F238E27FC236}">
                <a16:creationId xmlns:a16="http://schemas.microsoft.com/office/drawing/2014/main" id="{4A1E7D22-0BA5-F249-ABAC-E7F4C27F6316}"/>
              </a:ext>
            </a:extLst>
          </p:cNvPr>
          <p:cNvSpPr>
            <a:spLocks noGrp="1"/>
          </p:cNvSpPr>
          <p:nvPr>
            <p:ph type="ftr" sz="quarter" idx="11"/>
          </p:nvPr>
        </p:nvSpPr>
        <p:spPr/>
        <p:txBody>
          <a:bodyPr/>
          <a:lstStyle/>
          <a:p>
            <a:r>
              <a:rPr lang="da-DK"/>
              <a:t>Mere er ikke altid bedre</a:t>
            </a:r>
            <a:endParaRPr lang="da-DK" dirty="0"/>
          </a:p>
        </p:txBody>
      </p:sp>
      <p:sp>
        <p:nvSpPr>
          <p:cNvPr id="6" name="Pladsholder til slidenummer 5">
            <a:extLst>
              <a:ext uri="{FF2B5EF4-FFF2-40B4-BE49-F238E27FC236}">
                <a16:creationId xmlns:a16="http://schemas.microsoft.com/office/drawing/2014/main" id="{A2359227-26D9-7741-87E0-56CAFB7B7A8A}"/>
              </a:ext>
            </a:extLst>
          </p:cNvPr>
          <p:cNvSpPr>
            <a:spLocks noGrp="1"/>
          </p:cNvSpPr>
          <p:nvPr>
            <p:ph type="sldNum" sz="quarter" idx="12"/>
          </p:nvPr>
        </p:nvSpPr>
        <p:spPr/>
        <p:txBody>
          <a:bodyPr/>
          <a:lstStyle/>
          <a:p>
            <a:fld id="{09801DFF-BD98-9E4B-98DC-E137DBE1D3DD}" type="slidenum">
              <a:rPr lang="da-DK" smtClean="0"/>
              <a:t>‹nr.›</a:t>
            </a:fld>
            <a:endParaRPr lang="da-DK"/>
          </a:p>
        </p:txBody>
      </p:sp>
    </p:spTree>
    <p:extLst>
      <p:ext uri="{BB962C8B-B14F-4D97-AF65-F5344CB8AC3E}">
        <p14:creationId xmlns:p14="http://schemas.microsoft.com/office/powerpoint/2010/main" val="132781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D3514-1AE7-D44A-863C-D57151B8BD8B}"/>
              </a:ext>
            </a:extLst>
          </p:cNvPr>
          <p:cNvSpPr>
            <a:spLocks noGrp="1"/>
          </p:cNvSpPr>
          <p:nvPr>
            <p:ph type="title"/>
          </p:nvPr>
        </p:nvSpPr>
        <p:spPr/>
        <p:txBody>
          <a:bodyPr>
            <a:noAutofit/>
          </a:bodyPr>
          <a:lstStyle>
            <a:lvl1pPr>
              <a:defRPr sz="4000"/>
            </a:lvl1p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E55184CA-6DE7-BF47-B185-8D15F9935400}"/>
              </a:ext>
            </a:extLst>
          </p:cNvPr>
          <p:cNvSpPr>
            <a:spLocks noGrp="1"/>
          </p:cNvSpPr>
          <p:nvPr>
            <p:ph sz="half" idx="1" hasCustomPrompt="1"/>
          </p:nvPr>
        </p:nvSpPr>
        <p:spPr>
          <a:xfrm>
            <a:off x="838200" y="2694010"/>
            <a:ext cx="5181600" cy="3482952"/>
          </a:xfrm>
        </p:spPr>
        <p:txBody>
          <a:bodyPr/>
          <a:lstStyle>
            <a:lvl1pPr marL="0" indent="0">
              <a:buNone/>
              <a:defRPr/>
            </a:lvl1pPr>
          </a:lstStyle>
          <a:p>
            <a:pPr lvl="0"/>
            <a:r>
              <a:rPr lang="da-DK" dirty="0"/>
              <a:t>xxx</a:t>
            </a:r>
          </a:p>
        </p:txBody>
      </p:sp>
      <p:sp>
        <p:nvSpPr>
          <p:cNvPr id="4" name="Pladsholder til indhold 3">
            <a:extLst>
              <a:ext uri="{FF2B5EF4-FFF2-40B4-BE49-F238E27FC236}">
                <a16:creationId xmlns:a16="http://schemas.microsoft.com/office/drawing/2014/main" id="{F9666CDE-1453-7545-B794-597A12F9F2FB}"/>
              </a:ext>
            </a:extLst>
          </p:cNvPr>
          <p:cNvSpPr>
            <a:spLocks noGrp="1"/>
          </p:cNvSpPr>
          <p:nvPr>
            <p:ph sz="half" idx="2" hasCustomPrompt="1"/>
          </p:nvPr>
        </p:nvSpPr>
        <p:spPr>
          <a:xfrm>
            <a:off x="6172200" y="2694010"/>
            <a:ext cx="5181600" cy="3482952"/>
          </a:xfrm>
        </p:spPr>
        <p:txBody>
          <a:bodyPr/>
          <a:lstStyle>
            <a:lvl1pPr marL="0" indent="0">
              <a:buNone/>
              <a:defRPr/>
            </a:lvl1pPr>
          </a:lstStyle>
          <a:p>
            <a:pPr lvl="0"/>
            <a:r>
              <a:rPr lang="da-DK" dirty="0"/>
              <a:t>xxx</a:t>
            </a:r>
          </a:p>
        </p:txBody>
      </p:sp>
      <p:sp>
        <p:nvSpPr>
          <p:cNvPr id="5" name="Pladsholder til dato 4">
            <a:extLst>
              <a:ext uri="{FF2B5EF4-FFF2-40B4-BE49-F238E27FC236}">
                <a16:creationId xmlns:a16="http://schemas.microsoft.com/office/drawing/2014/main" id="{1BE2D77A-57EF-774D-8D1D-236BBBE4A4F0}"/>
              </a:ext>
            </a:extLst>
          </p:cNvPr>
          <p:cNvSpPr>
            <a:spLocks noGrp="1"/>
          </p:cNvSpPr>
          <p:nvPr>
            <p:ph type="dt" sz="half" idx="10"/>
          </p:nvPr>
        </p:nvSpPr>
        <p:spPr/>
        <p:txBody>
          <a:bodyPr/>
          <a:lstStyle/>
          <a:p>
            <a:fld id="{D87A6AD6-988B-44C5-8A3F-F5CECDB0B6BF}" type="datetime3">
              <a:rPr lang="da-DK" smtClean="0"/>
              <a:t>07.06.2024</a:t>
            </a:fld>
            <a:endParaRPr lang="da-DK"/>
          </a:p>
        </p:txBody>
      </p:sp>
      <p:sp>
        <p:nvSpPr>
          <p:cNvPr id="6" name="Pladsholder til sidefod 5">
            <a:extLst>
              <a:ext uri="{FF2B5EF4-FFF2-40B4-BE49-F238E27FC236}">
                <a16:creationId xmlns:a16="http://schemas.microsoft.com/office/drawing/2014/main" id="{44AB435A-9EC6-B54E-A1F2-C58AB7ABB548}"/>
              </a:ext>
            </a:extLst>
          </p:cNvPr>
          <p:cNvSpPr>
            <a:spLocks noGrp="1"/>
          </p:cNvSpPr>
          <p:nvPr>
            <p:ph type="ftr" sz="quarter" idx="11"/>
          </p:nvPr>
        </p:nvSpPr>
        <p:spPr/>
        <p:txBody>
          <a:bodyPr/>
          <a:lstStyle/>
          <a:p>
            <a:r>
              <a:rPr lang="da-DK"/>
              <a:t>Mere er ikke altid bedre</a:t>
            </a:r>
          </a:p>
        </p:txBody>
      </p:sp>
      <p:sp>
        <p:nvSpPr>
          <p:cNvPr id="7" name="Pladsholder til slidenummer 6">
            <a:extLst>
              <a:ext uri="{FF2B5EF4-FFF2-40B4-BE49-F238E27FC236}">
                <a16:creationId xmlns:a16="http://schemas.microsoft.com/office/drawing/2014/main" id="{82594866-D167-FE49-896F-1DE7B8BCF2FF}"/>
              </a:ext>
            </a:extLst>
          </p:cNvPr>
          <p:cNvSpPr>
            <a:spLocks noGrp="1"/>
          </p:cNvSpPr>
          <p:nvPr>
            <p:ph type="sldNum" sz="quarter" idx="12"/>
          </p:nvPr>
        </p:nvSpPr>
        <p:spPr/>
        <p:txBody>
          <a:bodyPr/>
          <a:lstStyle/>
          <a:p>
            <a:fld id="{09801DFF-BD98-9E4B-98DC-E137DBE1D3DD}" type="slidenum">
              <a:rPr lang="da-DK" smtClean="0"/>
              <a:t>‹nr.›</a:t>
            </a:fld>
            <a:endParaRPr lang="da-DK"/>
          </a:p>
        </p:txBody>
      </p:sp>
    </p:spTree>
    <p:extLst>
      <p:ext uri="{BB962C8B-B14F-4D97-AF65-F5344CB8AC3E}">
        <p14:creationId xmlns:p14="http://schemas.microsoft.com/office/powerpoint/2010/main" val="29058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7E3016-C4E7-CB40-9E84-F26DB85AD021}"/>
              </a:ext>
            </a:extLst>
          </p:cNvPr>
          <p:cNvSpPr>
            <a:spLocks noGrp="1"/>
          </p:cNvSpPr>
          <p:nvPr>
            <p:ph type="title" hasCustomPrompt="1"/>
          </p:nvPr>
        </p:nvSpPr>
        <p:spPr>
          <a:xfrm>
            <a:off x="838200" y="1129556"/>
            <a:ext cx="10515600" cy="1058059"/>
          </a:xfrm>
        </p:spPr>
        <p:txBody>
          <a:bodyPr anchor="ctr"/>
          <a:lstStyle/>
          <a:p>
            <a:r>
              <a:rPr lang="da-DK" dirty="0"/>
              <a:t>Agenda</a:t>
            </a:r>
          </a:p>
        </p:txBody>
      </p:sp>
      <p:sp>
        <p:nvSpPr>
          <p:cNvPr id="3" name="Pladsholder til dato 2">
            <a:extLst>
              <a:ext uri="{FF2B5EF4-FFF2-40B4-BE49-F238E27FC236}">
                <a16:creationId xmlns:a16="http://schemas.microsoft.com/office/drawing/2014/main" id="{A38C8057-3720-4B4D-A3C0-B2037ABE736D}"/>
              </a:ext>
            </a:extLst>
          </p:cNvPr>
          <p:cNvSpPr>
            <a:spLocks noGrp="1"/>
          </p:cNvSpPr>
          <p:nvPr>
            <p:ph type="dt" sz="half" idx="10"/>
          </p:nvPr>
        </p:nvSpPr>
        <p:spPr/>
        <p:txBody>
          <a:bodyPr/>
          <a:lstStyle/>
          <a:p>
            <a:fld id="{1609FC20-F2E1-431D-97AC-E58770B6F756}" type="datetime3">
              <a:rPr lang="da-DK" smtClean="0"/>
              <a:t>07.06.2024</a:t>
            </a:fld>
            <a:endParaRPr lang="da-DK" dirty="0"/>
          </a:p>
        </p:txBody>
      </p:sp>
      <p:sp>
        <p:nvSpPr>
          <p:cNvPr id="4" name="Pladsholder til sidefod 3">
            <a:extLst>
              <a:ext uri="{FF2B5EF4-FFF2-40B4-BE49-F238E27FC236}">
                <a16:creationId xmlns:a16="http://schemas.microsoft.com/office/drawing/2014/main" id="{5CDD0CDA-C50C-6244-B4DB-8060D216EEE0}"/>
              </a:ext>
            </a:extLst>
          </p:cNvPr>
          <p:cNvSpPr>
            <a:spLocks noGrp="1"/>
          </p:cNvSpPr>
          <p:nvPr>
            <p:ph type="ftr" sz="quarter" idx="11"/>
          </p:nvPr>
        </p:nvSpPr>
        <p:spPr/>
        <p:txBody>
          <a:bodyPr/>
          <a:lstStyle/>
          <a:p>
            <a:r>
              <a:rPr lang="da-DK" dirty="0"/>
              <a:t>Mere er ikke altid bedre</a:t>
            </a:r>
          </a:p>
        </p:txBody>
      </p:sp>
      <p:sp>
        <p:nvSpPr>
          <p:cNvPr id="5" name="Pladsholder til slidenummer 4">
            <a:extLst>
              <a:ext uri="{FF2B5EF4-FFF2-40B4-BE49-F238E27FC236}">
                <a16:creationId xmlns:a16="http://schemas.microsoft.com/office/drawing/2014/main" id="{52BAB0AA-BD5A-294F-8548-8995031457AC}"/>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2">
            <a:extLst>
              <a:ext uri="{FF2B5EF4-FFF2-40B4-BE49-F238E27FC236}">
                <a16:creationId xmlns:a16="http://schemas.microsoft.com/office/drawing/2014/main" id="{65678B12-BB1D-7C4A-B914-E7D47387CE34}"/>
              </a:ext>
            </a:extLst>
          </p:cNvPr>
          <p:cNvSpPr>
            <a:spLocks noGrp="1"/>
          </p:cNvSpPr>
          <p:nvPr>
            <p:ph idx="1" hasCustomPrompt="1"/>
          </p:nvPr>
        </p:nvSpPr>
        <p:spPr>
          <a:xfrm>
            <a:off x="838200" y="2414587"/>
            <a:ext cx="3200400" cy="3762376"/>
          </a:xfrm>
        </p:spPr>
        <p:txBody>
          <a:bodyPr/>
          <a:lstStyle/>
          <a:p>
            <a:pPr marL="0" indent="0">
              <a:buNone/>
            </a:pPr>
            <a:r>
              <a:rPr lang="da-DK" sz="6600" dirty="0"/>
              <a:t>1</a:t>
            </a:r>
            <a:endParaRPr lang="da-DK" sz="4000" dirty="0"/>
          </a:p>
          <a:p>
            <a:pPr marL="0" indent="0">
              <a:buNone/>
            </a:pPr>
            <a:r>
              <a:rPr lang="da-DK" dirty="0"/>
              <a:t>xx</a:t>
            </a:r>
          </a:p>
        </p:txBody>
      </p:sp>
      <p:sp>
        <p:nvSpPr>
          <p:cNvPr id="9" name="Pladsholder til indhold 2">
            <a:extLst>
              <a:ext uri="{FF2B5EF4-FFF2-40B4-BE49-F238E27FC236}">
                <a16:creationId xmlns:a16="http://schemas.microsoft.com/office/drawing/2014/main" id="{F382F22A-49D8-3948-9042-C015A73BDDFE}"/>
              </a:ext>
            </a:extLst>
          </p:cNvPr>
          <p:cNvSpPr>
            <a:spLocks noGrp="1"/>
          </p:cNvSpPr>
          <p:nvPr>
            <p:ph idx="13" hasCustomPrompt="1"/>
          </p:nvPr>
        </p:nvSpPr>
        <p:spPr>
          <a:xfrm>
            <a:off x="8153400" y="2414587"/>
            <a:ext cx="3200400" cy="3762376"/>
          </a:xfrm>
        </p:spPr>
        <p:txBody>
          <a:bodyPr/>
          <a:lstStyle/>
          <a:p>
            <a:pPr marL="0" indent="0">
              <a:buNone/>
            </a:pPr>
            <a:r>
              <a:rPr lang="da-DK" sz="6600" dirty="0"/>
              <a:t>3</a:t>
            </a:r>
            <a:endParaRPr lang="da-DK" sz="4000" dirty="0"/>
          </a:p>
          <a:p>
            <a:pPr marL="0" indent="0">
              <a:buNone/>
            </a:pPr>
            <a:r>
              <a:rPr lang="da-DK" dirty="0"/>
              <a:t>xx</a:t>
            </a:r>
          </a:p>
        </p:txBody>
      </p:sp>
      <p:sp>
        <p:nvSpPr>
          <p:cNvPr id="10" name="Pladsholder til indhold 2">
            <a:extLst>
              <a:ext uri="{FF2B5EF4-FFF2-40B4-BE49-F238E27FC236}">
                <a16:creationId xmlns:a16="http://schemas.microsoft.com/office/drawing/2014/main" id="{F72AD215-4537-C643-B36B-BA7BCBB6A017}"/>
              </a:ext>
            </a:extLst>
          </p:cNvPr>
          <p:cNvSpPr>
            <a:spLocks noGrp="1"/>
          </p:cNvSpPr>
          <p:nvPr>
            <p:ph idx="14" hasCustomPrompt="1"/>
          </p:nvPr>
        </p:nvSpPr>
        <p:spPr>
          <a:xfrm>
            <a:off x="4495800" y="2414587"/>
            <a:ext cx="3200400" cy="3762376"/>
          </a:xfrm>
        </p:spPr>
        <p:txBody>
          <a:bodyPr/>
          <a:lstStyle/>
          <a:p>
            <a:pPr marL="0" indent="0">
              <a:buNone/>
            </a:pPr>
            <a:r>
              <a:rPr lang="da-DK" sz="6600" dirty="0"/>
              <a:t>2</a:t>
            </a:r>
            <a:endParaRPr lang="da-DK" sz="4000" dirty="0"/>
          </a:p>
          <a:p>
            <a:pPr marL="0" indent="0">
              <a:buNone/>
            </a:pPr>
            <a:r>
              <a:rPr lang="da-DK" dirty="0"/>
              <a:t>xx</a:t>
            </a:r>
          </a:p>
        </p:txBody>
      </p:sp>
    </p:spTree>
    <p:extLst>
      <p:ext uri="{BB962C8B-B14F-4D97-AF65-F5344CB8AC3E}">
        <p14:creationId xmlns:p14="http://schemas.microsoft.com/office/powerpoint/2010/main" val="110795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0E078-5635-EB47-B825-8EAD38C00F94}"/>
              </a:ext>
            </a:extLst>
          </p:cNvPr>
          <p:cNvSpPr>
            <a:spLocks noGrp="1"/>
          </p:cNvSpPr>
          <p:nvPr>
            <p:ph type="title"/>
          </p:nvPr>
        </p:nvSpPr>
        <p:spPr/>
        <p:txBody>
          <a:bodyPr/>
          <a:lstStyle/>
          <a:p>
            <a:r>
              <a:rPr lang="da-DK"/>
              <a:t>Klik for at redigere i master</a:t>
            </a:r>
            <a:endParaRPr lang="da-DK" dirty="0"/>
          </a:p>
        </p:txBody>
      </p:sp>
      <p:sp>
        <p:nvSpPr>
          <p:cNvPr id="3" name="Pladsholder til dato 2">
            <a:extLst>
              <a:ext uri="{FF2B5EF4-FFF2-40B4-BE49-F238E27FC236}">
                <a16:creationId xmlns:a16="http://schemas.microsoft.com/office/drawing/2014/main" id="{BCA502FA-00AE-6D41-A131-DF66B37E370B}"/>
              </a:ext>
            </a:extLst>
          </p:cNvPr>
          <p:cNvSpPr>
            <a:spLocks noGrp="1"/>
          </p:cNvSpPr>
          <p:nvPr>
            <p:ph type="dt" sz="half" idx="10"/>
          </p:nvPr>
        </p:nvSpPr>
        <p:spPr/>
        <p:txBody>
          <a:bodyPr/>
          <a:lstStyle/>
          <a:p>
            <a:fld id="{70B6F955-6D57-46C2-A5B3-D87835D978F3}" type="datetime3">
              <a:rPr lang="da-DK" smtClean="0"/>
              <a:t>07.06.2024</a:t>
            </a:fld>
            <a:endParaRPr lang="da-DK" dirty="0"/>
          </a:p>
        </p:txBody>
      </p:sp>
      <p:sp>
        <p:nvSpPr>
          <p:cNvPr id="4" name="Pladsholder til sidefod 3">
            <a:extLst>
              <a:ext uri="{FF2B5EF4-FFF2-40B4-BE49-F238E27FC236}">
                <a16:creationId xmlns:a16="http://schemas.microsoft.com/office/drawing/2014/main" id="{F75002C7-1F18-2941-AB5F-58601FDB0732}"/>
              </a:ext>
            </a:extLst>
          </p:cNvPr>
          <p:cNvSpPr>
            <a:spLocks noGrp="1"/>
          </p:cNvSpPr>
          <p:nvPr>
            <p:ph type="ftr" sz="quarter" idx="11"/>
          </p:nvPr>
        </p:nvSpPr>
        <p:spPr/>
        <p:txBody>
          <a:bodyPr/>
          <a:lstStyle/>
          <a:p>
            <a:r>
              <a:rPr lang="da-DK"/>
              <a:t>Mere er ikke altid bedre</a:t>
            </a:r>
            <a:endParaRPr lang="da-DK" dirty="0"/>
          </a:p>
        </p:txBody>
      </p:sp>
      <p:sp>
        <p:nvSpPr>
          <p:cNvPr id="5" name="Pladsholder til slidenummer 4">
            <a:extLst>
              <a:ext uri="{FF2B5EF4-FFF2-40B4-BE49-F238E27FC236}">
                <a16:creationId xmlns:a16="http://schemas.microsoft.com/office/drawing/2014/main" id="{84B5F622-087C-5B46-AAD7-D5AD41339116}"/>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6">
            <a:extLst>
              <a:ext uri="{FF2B5EF4-FFF2-40B4-BE49-F238E27FC236}">
                <a16:creationId xmlns:a16="http://schemas.microsoft.com/office/drawing/2014/main" id="{484D376D-EC3B-B444-9FDA-98A411BF9BDD}"/>
              </a:ext>
            </a:extLst>
          </p:cNvPr>
          <p:cNvSpPr>
            <a:spLocks noGrp="1"/>
          </p:cNvSpPr>
          <p:nvPr>
            <p:ph sz="quarter" idx="13" hasCustomPrompt="1"/>
          </p:nvPr>
        </p:nvSpPr>
        <p:spPr>
          <a:xfrm>
            <a:off x="838200" y="2694010"/>
            <a:ext cx="5257800" cy="3011284"/>
          </a:xfrm>
        </p:spPr>
        <p:txBody>
          <a:bodyPr/>
          <a:lstStyle>
            <a:lvl1pPr marL="0" indent="0">
              <a:buNone/>
              <a:defRPr/>
            </a:lvl1pPr>
          </a:lstStyle>
          <a:p>
            <a:pPr lvl="0"/>
            <a:r>
              <a:rPr lang="da-DK" dirty="0"/>
              <a:t>Indsæt billede eller indhold</a:t>
            </a:r>
          </a:p>
        </p:txBody>
      </p:sp>
      <p:sp>
        <p:nvSpPr>
          <p:cNvPr id="9" name="Pladsholder til tekst 8">
            <a:extLst>
              <a:ext uri="{FF2B5EF4-FFF2-40B4-BE49-F238E27FC236}">
                <a16:creationId xmlns:a16="http://schemas.microsoft.com/office/drawing/2014/main" id="{2C57E5DE-D94A-F54D-8204-039C6CAE4E61}"/>
              </a:ext>
            </a:extLst>
          </p:cNvPr>
          <p:cNvSpPr>
            <a:spLocks noGrp="1"/>
          </p:cNvSpPr>
          <p:nvPr>
            <p:ph type="body" sz="quarter" idx="14" hasCustomPrompt="1"/>
          </p:nvPr>
        </p:nvSpPr>
        <p:spPr>
          <a:xfrm>
            <a:off x="6096000" y="2694010"/>
            <a:ext cx="5257800" cy="3011284"/>
          </a:xfrm>
        </p:spPr>
        <p:txBody>
          <a:bodyPr/>
          <a:lstStyle>
            <a:lvl1pPr marL="0" indent="0">
              <a:buNone/>
              <a:defRPr/>
            </a:lvl1pPr>
          </a:lstStyle>
          <a:p>
            <a:pPr lvl="0"/>
            <a:r>
              <a:rPr lang="da-DK" dirty="0"/>
              <a:t>xxx</a:t>
            </a:r>
          </a:p>
        </p:txBody>
      </p:sp>
    </p:spTree>
    <p:extLst>
      <p:ext uri="{BB962C8B-B14F-4D97-AF65-F5344CB8AC3E}">
        <p14:creationId xmlns:p14="http://schemas.microsoft.com/office/powerpoint/2010/main" val="3143426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71B80C46-8C9E-6E4C-8F33-BC3D675F623B}"/>
              </a:ext>
            </a:extLst>
          </p:cNvPr>
          <p:cNvSpPr>
            <a:spLocks noGrp="1"/>
          </p:cNvSpPr>
          <p:nvPr>
            <p:ph type="body" sz="quarter" idx="13" hasCustomPrompt="1"/>
          </p:nvPr>
        </p:nvSpPr>
        <p:spPr>
          <a:xfrm>
            <a:off x="838200" y="2329405"/>
            <a:ext cx="10515599" cy="2199190"/>
          </a:xfrm>
        </p:spPr>
        <p:txBody>
          <a:bodyPr anchor="ctr"/>
          <a:lstStyle>
            <a:lvl1pPr marL="0" indent="0" algn="ctr">
              <a:buNone/>
              <a:defRPr sz="4400" i="1"/>
            </a:lvl1pPr>
          </a:lstStyle>
          <a:p>
            <a:pPr lvl="0"/>
            <a:r>
              <a:rPr lang="da-DK" dirty="0"/>
              <a:t>Citatslide</a:t>
            </a:r>
          </a:p>
        </p:txBody>
      </p:sp>
    </p:spTree>
    <p:extLst>
      <p:ext uri="{BB962C8B-B14F-4D97-AF65-F5344CB8AC3E}">
        <p14:creationId xmlns:p14="http://schemas.microsoft.com/office/powerpoint/2010/main" val="286502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12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508FD4A-D849-E74B-A799-170D1CDB9600}"/>
              </a:ext>
            </a:extLst>
          </p:cNvPr>
          <p:cNvSpPr>
            <a:spLocks noGrp="1"/>
          </p:cNvSpPr>
          <p:nvPr>
            <p:ph idx="1" hasCustomPrompt="1"/>
          </p:nvPr>
        </p:nvSpPr>
        <p:spPr>
          <a:xfrm>
            <a:off x="838200" y="2694009"/>
            <a:ext cx="10515600" cy="3482953"/>
          </a:xfrm>
        </p:spPr>
        <p:txBody>
          <a:bodyPr/>
          <a:lstStyle>
            <a:lvl1pPr marL="0" indent="0">
              <a:buNone/>
              <a:defRPr/>
            </a:lvl1pPr>
          </a:lstStyle>
          <a:p>
            <a:pPr lvl="0"/>
            <a:r>
              <a:rPr lang="da-DK" dirty="0"/>
              <a:t>xxx</a:t>
            </a:r>
          </a:p>
        </p:txBody>
      </p:sp>
      <p:sp>
        <p:nvSpPr>
          <p:cNvPr id="4" name="Pladsholder til dato 3">
            <a:extLst>
              <a:ext uri="{FF2B5EF4-FFF2-40B4-BE49-F238E27FC236}">
                <a16:creationId xmlns:a16="http://schemas.microsoft.com/office/drawing/2014/main" id="{AF8B9C0B-BE69-414D-B07B-74D710C8553F}"/>
              </a:ext>
            </a:extLst>
          </p:cNvPr>
          <p:cNvSpPr>
            <a:spLocks noGrp="1"/>
          </p:cNvSpPr>
          <p:nvPr>
            <p:ph type="dt" sz="half" idx="10"/>
          </p:nvPr>
        </p:nvSpPr>
        <p:spPr/>
        <p:txBody>
          <a:bodyPr/>
          <a:lstStyle/>
          <a:p>
            <a:fld id="{D361E96F-CC53-42E0-B94E-D318846CC584}" type="datetime3">
              <a:rPr lang="da-DK" smtClean="0"/>
              <a:t>07.06.2024</a:t>
            </a:fld>
            <a:endParaRPr lang="da-DK" dirty="0"/>
          </a:p>
        </p:txBody>
      </p:sp>
      <p:sp>
        <p:nvSpPr>
          <p:cNvPr id="5" name="Pladsholder til sidefod 4">
            <a:extLst>
              <a:ext uri="{FF2B5EF4-FFF2-40B4-BE49-F238E27FC236}">
                <a16:creationId xmlns:a16="http://schemas.microsoft.com/office/drawing/2014/main" id="{4A1E7D22-0BA5-F249-ABAC-E7F4C27F6316}"/>
              </a:ext>
            </a:extLst>
          </p:cNvPr>
          <p:cNvSpPr>
            <a:spLocks noGrp="1"/>
          </p:cNvSpPr>
          <p:nvPr>
            <p:ph type="ftr" sz="quarter" idx="11"/>
          </p:nvPr>
        </p:nvSpPr>
        <p:spPr/>
        <p:txBody>
          <a:bodyPr/>
          <a:lstStyle/>
          <a:p>
            <a:r>
              <a:rPr lang="da-DK" dirty="0"/>
              <a:t>Mere er ikke altid bedre</a:t>
            </a:r>
          </a:p>
        </p:txBody>
      </p:sp>
      <p:sp>
        <p:nvSpPr>
          <p:cNvPr id="6" name="Pladsholder til slidenummer 5">
            <a:extLst>
              <a:ext uri="{FF2B5EF4-FFF2-40B4-BE49-F238E27FC236}">
                <a16:creationId xmlns:a16="http://schemas.microsoft.com/office/drawing/2014/main" id="{A2359227-26D9-7741-87E0-56CAFB7B7A8A}"/>
              </a:ext>
            </a:extLst>
          </p:cNvPr>
          <p:cNvSpPr>
            <a:spLocks noGrp="1"/>
          </p:cNvSpPr>
          <p:nvPr>
            <p:ph type="sldNum" sz="quarter" idx="12"/>
          </p:nvPr>
        </p:nvSpPr>
        <p:spPr/>
        <p:txBody>
          <a:bodyPr/>
          <a:lstStyle/>
          <a:p>
            <a:fld id="{09801DFF-BD98-9E4B-98DC-E137DBE1D3DD}" type="slidenum">
              <a:rPr lang="da-DK" smtClean="0"/>
              <a:t>‹nr.›</a:t>
            </a:fld>
            <a:endParaRPr lang="da-DK" dirty="0"/>
          </a:p>
        </p:txBody>
      </p:sp>
    </p:spTree>
    <p:extLst>
      <p:ext uri="{BB962C8B-B14F-4D97-AF65-F5344CB8AC3E}">
        <p14:creationId xmlns:p14="http://schemas.microsoft.com/office/powerpoint/2010/main" val="222502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D3514-1AE7-D44A-863C-D57151B8BD8B}"/>
              </a:ext>
            </a:extLst>
          </p:cNvPr>
          <p:cNvSpPr>
            <a:spLocks noGrp="1"/>
          </p:cNvSpPr>
          <p:nvPr>
            <p:ph type="title"/>
          </p:nvPr>
        </p:nvSpPr>
        <p:spPr/>
        <p:txBody>
          <a:bodyPr>
            <a:noAutofit/>
          </a:bodyPr>
          <a:lstStyle>
            <a:lvl1pPr>
              <a:defRPr sz="40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55184CA-6DE7-BF47-B185-8D15F9935400}"/>
              </a:ext>
            </a:extLst>
          </p:cNvPr>
          <p:cNvSpPr>
            <a:spLocks noGrp="1"/>
          </p:cNvSpPr>
          <p:nvPr>
            <p:ph sz="half" idx="1" hasCustomPrompt="1"/>
          </p:nvPr>
        </p:nvSpPr>
        <p:spPr>
          <a:xfrm>
            <a:off x="838200" y="2694010"/>
            <a:ext cx="5181600" cy="3482952"/>
          </a:xfrm>
        </p:spPr>
        <p:txBody>
          <a:bodyPr/>
          <a:lstStyle>
            <a:lvl1pPr marL="0" indent="0">
              <a:buNone/>
              <a:defRPr/>
            </a:lvl1pPr>
          </a:lstStyle>
          <a:p>
            <a:pPr lvl="0"/>
            <a:r>
              <a:rPr lang="da-DK" dirty="0"/>
              <a:t>xxx</a:t>
            </a:r>
          </a:p>
        </p:txBody>
      </p:sp>
      <p:sp>
        <p:nvSpPr>
          <p:cNvPr id="4" name="Pladsholder til indhold 3">
            <a:extLst>
              <a:ext uri="{FF2B5EF4-FFF2-40B4-BE49-F238E27FC236}">
                <a16:creationId xmlns:a16="http://schemas.microsoft.com/office/drawing/2014/main" id="{F9666CDE-1453-7545-B794-597A12F9F2FB}"/>
              </a:ext>
            </a:extLst>
          </p:cNvPr>
          <p:cNvSpPr>
            <a:spLocks noGrp="1"/>
          </p:cNvSpPr>
          <p:nvPr>
            <p:ph sz="half" idx="2" hasCustomPrompt="1"/>
          </p:nvPr>
        </p:nvSpPr>
        <p:spPr>
          <a:xfrm>
            <a:off x="6172200" y="2694010"/>
            <a:ext cx="5181600" cy="3482952"/>
          </a:xfrm>
        </p:spPr>
        <p:txBody>
          <a:bodyPr/>
          <a:lstStyle>
            <a:lvl1pPr marL="0" indent="0">
              <a:buNone/>
              <a:defRPr/>
            </a:lvl1pPr>
          </a:lstStyle>
          <a:p>
            <a:pPr lvl="0"/>
            <a:r>
              <a:rPr lang="da-DK" dirty="0"/>
              <a:t>xxx</a:t>
            </a:r>
          </a:p>
        </p:txBody>
      </p:sp>
      <p:sp>
        <p:nvSpPr>
          <p:cNvPr id="5" name="Pladsholder til dato 4">
            <a:extLst>
              <a:ext uri="{FF2B5EF4-FFF2-40B4-BE49-F238E27FC236}">
                <a16:creationId xmlns:a16="http://schemas.microsoft.com/office/drawing/2014/main" id="{1BE2D77A-57EF-774D-8D1D-236BBBE4A4F0}"/>
              </a:ext>
            </a:extLst>
          </p:cNvPr>
          <p:cNvSpPr>
            <a:spLocks noGrp="1"/>
          </p:cNvSpPr>
          <p:nvPr>
            <p:ph type="dt" sz="half" idx="10"/>
          </p:nvPr>
        </p:nvSpPr>
        <p:spPr/>
        <p:txBody>
          <a:bodyPr/>
          <a:lstStyle/>
          <a:p>
            <a:fld id="{50B0E533-1014-4D44-B75D-7128C7390C62}" type="datetime3">
              <a:rPr lang="da-DK" smtClean="0"/>
              <a:t>07.06.2024</a:t>
            </a:fld>
            <a:endParaRPr lang="da-DK" dirty="0"/>
          </a:p>
        </p:txBody>
      </p:sp>
      <p:sp>
        <p:nvSpPr>
          <p:cNvPr id="6" name="Pladsholder til sidefod 5">
            <a:extLst>
              <a:ext uri="{FF2B5EF4-FFF2-40B4-BE49-F238E27FC236}">
                <a16:creationId xmlns:a16="http://schemas.microsoft.com/office/drawing/2014/main" id="{44AB435A-9EC6-B54E-A1F2-C58AB7ABB548}"/>
              </a:ext>
            </a:extLst>
          </p:cNvPr>
          <p:cNvSpPr>
            <a:spLocks noGrp="1"/>
          </p:cNvSpPr>
          <p:nvPr>
            <p:ph type="ftr" sz="quarter" idx="11"/>
          </p:nvPr>
        </p:nvSpPr>
        <p:spPr/>
        <p:txBody>
          <a:bodyPr/>
          <a:lstStyle/>
          <a:p>
            <a:r>
              <a:rPr lang="da-DK" dirty="0"/>
              <a:t>Mere er ikke altid bedre</a:t>
            </a:r>
          </a:p>
        </p:txBody>
      </p:sp>
      <p:sp>
        <p:nvSpPr>
          <p:cNvPr id="7" name="Pladsholder til slidenummer 6">
            <a:extLst>
              <a:ext uri="{FF2B5EF4-FFF2-40B4-BE49-F238E27FC236}">
                <a16:creationId xmlns:a16="http://schemas.microsoft.com/office/drawing/2014/main" id="{82594866-D167-FE49-896F-1DE7B8BCF2FF}"/>
              </a:ext>
            </a:extLst>
          </p:cNvPr>
          <p:cNvSpPr>
            <a:spLocks noGrp="1"/>
          </p:cNvSpPr>
          <p:nvPr>
            <p:ph type="sldNum" sz="quarter" idx="12"/>
          </p:nvPr>
        </p:nvSpPr>
        <p:spPr/>
        <p:txBody>
          <a:bodyPr/>
          <a:lstStyle/>
          <a:p>
            <a:fld id="{09801DFF-BD98-9E4B-98DC-E137DBE1D3DD}" type="slidenum">
              <a:rPr lang="da-DK" smtClean="0"/>
              <a:t>‹nr.›</a:t>
            </a:fld>
            <a:endParaRPr lang="da-DK" dirty="0"/>
          </a:p>
        </p:txBody>
      </p:sp>
    </p:spTree>
    <p:extLst>
      <p:ext uri="{BB962C8B-B14F-4D97-AF65-F5344CB8AC3E}">
        <p14:creationId xmlns:p14="http://schemas.microsoft.com/office/powerpoint/2010/main" val="25846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0E078-5635-EB47-B825-8EAD38C00F94}"/>
              </a:ext>
            </a:extLst>
          </p:cNvPr>
          <p:cNvSpPr>
            <a:spLocks noGrp="1"/>
          </p:cNvSpPr>
          <p:nvPr>
            <p:ph type="title"/>
          </p:nvPr>
        </p:nvSpPr>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BCA502FA-00AE-6D41-A131-DF66B37E370B}"/>
              </a:ext>
            </a:extLst>
          </p:cNvPr>
          <p:cNvSpPr>
            <a:spLocks noGrp="1"/>
          </p:cNvSpPr>
          <p:nvPr>
            <p:ph type="dt" sz="half" idx="10"/>
          </p:nvPr>
        </p:nvSpPr>
        <p:spPr/>
        <p:txBody>
          <a:bodyPr/>
          <a:lstStyle/>
          <a:p>
            <a:fld id="{445C883B-2F3B-4D06-844E-4CCAA39B33A5}" type="datetime3">
              <a:rPr lang="da-DK" smtClean="0"/>
              <a:t>07.06.2024</a:t>
            </a:fld>
            <a:endParaRPr lang="da-DK" dirty="0"/>
          </a:p>
        </p:txBody>
      </p:sp>
      <p:sp>
        <p:nvSpPr>
          <p:cNvPr id="4" name="Pladsholder til sidefod 3">
            <a:extLst>
              <a:ext uri="{FF2B5EF4-FFF2-40B4-BE49-F238E27FC236}">
                <a16:creationId xmlns:a16="http://schemas.microsoft.com/office/drawing/2014/main" id="{F75002C7-1F18-2941-AB5F-58601FDB0732}"/>
              </a:ext>
            </a:extLst>
          </p:cNvPr>
          <p:cNvSpPr>
            <a:spLocks noGrp="1"/>
          </p:cNvSpPr>
          <p:nvPr>
            <p:ph type="ftr" sz="quarter" idx="11"/>
          </p:nvPr>
        </p:nvSpPr>
        <p:spPr/>
        <p:txBody>
          <a:bodyPr/>
          <a:lstStyle/>
          <a:p>
            <a:r>
              <a:rPr lang="da-DK" dirty="0"/>
              <a:t>Mere er ikke altid bedre</a:t>
            </a:r>
          </a:p>
        </p:txBody>
      </p:sp>
      <p:sp>
        <p:nvSpPr>
          <p:cNvPr id="5" name="Pladsholder til slidenummer 4">
            <a:extLst>
              <a:ext uri="{FF2B5EF4-FFF2-40B4-BE49-F238E27FC236}">
                <a16:creationId xmlns:a16="http://schemas.microsoft.com/office/drawing/2014/main" id="{84B5F622-087C-5B46-AAD7-D5AD41339116}"/>
              </a:ext>
            </a:extLst>
          </p:cNvPr>
          <p:cNvSpPr>
            <a:spLocks noGrp="1"/>
          </p:cNvSpPr>
          <p:nvPr>
            <p:ph type="sldNum" sz="quarter" idx="12"/>
          </p:nvPr>
        </p:nvSpPr>
        <p:spPr/>
        <p:txBody>
          <a:bodyPr/>
          <a:lstStyle/>
          <a:p>
            <a:fld id="{09801DFF-BD98-9E4B-98DC-E137DBE1D3DD}" type="slidenum">
              <a:rPr lang="da-DK" smtClean="0"/>
              <a:pPr/>
              <a:t>‹nr.›</a:t>
            </a:fld>
            <a:endParaRPr lang="da-DK" dirty="0"/>
          </a:p>
        </p:txBody>
      </p:sp>
      <p:sp>
        <p:nvSpPr>
          <p:cNvPr id="7" name="Pladsholder til indhold 6">
            <a:extLst>
              <a:ext uri="{FF2B5EF4-FFF2-40B4-BE49-F238E27FC236}">
                <a16:creationId xmlns:a16="http://schemas.microsoft.com/office/drawing/2014/main" id="{484D376D-EC3B-B444-9FDA-98A411BF9BDD}"/>
              </a:ext>
            </a:extLst>
          </p:cNvPr>
          <p:cNvSpPr>
            <a:spLocks noGrp="1"/>
          </p:cNvSpPr>
          <p:nvPr>
            <p:ph sz="quarter" idx="13" hasCustomPrompt="1"/>
          </p:nvPr>
        </p:nvSpPr>
        <p:spPr>
          <a:xfrm>
            <a:off x="838200" y="2694010"/>
            <a:ext cx="5257800" cy="3011284"/>
          </a:xfrm>
        </p:spPr>
        <p:txBody>
          <a:bodyPr/>
          <a:lstStyle>
            <a:lvl1pPr marL="0" indent="0">
              <a:buNone/>
              <a:defRPr/>
            </a:lvl1pPr>
          </a:lstStyle>
          <a:p>
            <a:pPr lvl="0"/>
            <a:r>
              <a:rPr lang="da-DK" dirty="0"/>
              <a:t>Indsæt billede eller indhold</a:t>
            </a:r>
          </a:p>
        </p:txBody>
      </p:sp>
      <p:sp>
        <p:nvSpPr>
          <p:cNvPr id="9" name="Pladsholder til tekst 8">
            <a:extLst>
              <a:ext uri="{FF2B5EF4-FFF2-40B4-BE49-F238E27FC236}">
                <a16:creationId xmlns:a16="http://schemas.microsoft.com/office/drawing/2014/main" id="{2C57E5DE-D94A-F54D-8204-039C6CAE4E61}"/>
              </a:ext>
            </a:extLst>
          </p:cNvPr>
          <p:cNvSpPr>
            <a:spLocks noGrp="1"/>
          </p:cNvSpPr>
          <p:nvPr>
            <p:ph type="body" sz="quarter" idx="14" hasCustomPrompt="1"/>
          </p:nvPr>
        </p:nvSpPr>
        <p:spPr>
          <a:xfrm>
            <a:off x="6096000" y="2694010"/>
            <a:ext cx="5257800" cy="3011284"/>
          </a:xfrm>
        </p:spPr>
        <p:txBody>
          <a:bodyPr/>
          <a:lstStyle>
            <a:lvl1pPr marL="0" indent="0">
              <a:buNone/>
              <a:defRPr/>
            </a:lvl1pPr>
          </a:lstStyle>
          <a:p>
            <a:pPr lvl="0"/>
            <a:r>
              <a:rPr lang="da-DK" dirty="0"/>
              <a:t>xxx</a:t>
            </a:r>
          </a:p>
        </p:txBody>
      </p:sp>
    </p:spTree>
    <p:extLst>
      <p:ext uri="{BB962C8B-B14F-4D97-AF65-F5344CB8AC3E}">
        <p14:creationId xmlns:p14="http://schemas.microsoft.com/office/powerpoint/2010/main" val="80674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8" name="Pladsholder til tekst 7">
            <a:extLst>
              <a:ext uri="{FF2B5EF4-FFF2-40B4-BE49-F238E27FC236}">
                <a16:creationId xmlns:a16="http://schemas.microsoft.com/office/drawing/2014/main" id="{71B80C46-8C9E-6E4C-8F33-BC3D675F623B}"/>
              </a:ext>
            </a:extLst>
          </p:cNvPr>
          <p:cNvSpPr>
            <a:spLocks noGrp="1"/>
          </p:cNvSpPr>
          <p:nvPr>
            <p:ph type="body" sz="quarter" idx="13" hasCustomPrompt="1"/>
          </p:nvPr>
        </p:nvSpPr>
        <p:spPr>
          <a:xfrm>
            <a:off x="838200" y="2329405"/>
            <a:ext cx="10515599" cy="2199190"/>
          </a:xfrm>
        </p:spPr>
        <p:txBody>
          <a:bodyPr anchor="ctr"/>
          <a:lstStyle>
            <a:lvl1pPr marL="0" indent="0" algn="ctr">
              <a:buNone/>
              <a:defRPr sz="4400" i="1"/>
            </a:lvl1pPr>
          </a:lstStyle>
          <a:p>
            <a:pPr lvl="0"/>
            <a:r>
              <a:rPr lang="da-DK" dirty="0"/>
              <a:t>Citatslide</a:t>
            </a:r>
          </a:p>
        </p:txBody>
      </p:sp>
    </p:spTree>
    <p:extLst>
      <p:ext uri="{BB962C8B-B14F-4D97-AF65-F5344CB8AC3E}">
        <p14:creationId xmlns:p14="http://schemas.microsoft.com/office/powerpoint/2010/main" val="205925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24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CEE57-A04B-4542-918D-82A6D427691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508FD4A-D849-E74B-A799-170D1CDB960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F8B9C0B-BE69-414D-B07B-74D710C8553F}"/>
              </a:ext>
            </a:extLst>
          </p:cNvPr>
          <p:cNvSpPr>
            <a:spLocks noGrp="1"/>
          </p:cNvSpPr>
          <p:nvPr>
            <p:ph type="dt" sz="half" idx="10"/>
          </p:nvPr>
        </p:nvSpPr>
        <p:spPr/>
        <p:txBody>
          <a:bodyPr/>
          <a:lstStyle/>
          <a:p>
            <a:fld id="{9AF8314F-C0F8-4866-978F-FC306E8D6E32}" type="datetime3">
              <a:rPr lang="da-DK" smtClean="0"/>
              <a:t>07.06.2024</a:t>
            </a:fld>
            <a:endParaRPr lang="da-DK" dirty="0"/>
          </a:p>
        </p:txBody>
      </p:sp>
      <p:sp>
        <p:nvSpPr>
          <p:cNvPr id="5" name="Pladsholder til sidefod 4">
            <a:extLst>
              <a:ext uri="{FF2B5EF4-FFF2-40B4-BE49-F238E27FC236}">
                <a16:creationId xmlns:a16="http://schemas.microsoft.com/office/drawing/2014/main" id="{4A1E7D22-0BA5-F249-ABAC-E7F4C27F6316}"/>
              </a:ext>
            </a:extLst>
          </p:cNvPr>
          <p:cNvSpPr>
            <a:spLocks noGrp="1"/>
          </p:cNvSpPr>
          <p:nvPr>
            <p:ph type="ftr" sz="quarter" idx="11"/>
          </p:nvPr>
        </p:nvSpPr>
        <p:spPr/>
        <p:txBody>
          <a:bodyPr/>
          <a:lstStyle/>
          <a:p>
            <a:r>
              <a:rPr lang="da-DK" dirty="0"/>
              <a:t>Mere er ikke altid bedre</a:t>
            </a:r>
          </a:p>
        </p:txBody>
      </p:sp>
      <p:sp>
        <p:nvSpPr>
          <p:cNvPr id="6" name="Pladsholder til slidenummer 5">
            <a:extLst>
              <a:ext uri="{FF2B5EF4-FFF2-40B4-BE49-F238E27FC236}">
                <a16:creationId xmlns:a16="http://schemas.microsoft.com/office/drawing/2014/main" id="{A2359227-26D9-7741-87E0-56CAFB7B7A8A}"/>
              </a:ext>
            </a:extLst>
          </p:cNvPr>
          <p:cNvSpPr>
            <a:spLocks noGrp="1"/>
          </p:cNvSpPr>
          <p:nvPr>
            <p:ph type="sldNum" sz="quarter" idx="12"/>
          </p:nvPr>
        </p:nvSpPr>
        <p:spPr/>
        <p:txBody>
          <a:bodyPr/>
          <a:lstStyle/>
          <a:p>
            <a:fld id="{09801DFF-BD98-9E4B-98DC-E137DBE1D3DD}" type="slidenum">
              <a:rPr lang="da-DK" smtClean="0"/>
              <a:t>‹nr.›</a:t>
            </a:fld>
            <a:endParaRPr lang="da-DK" dirty="0"/>
          </a:p>
        </p:txBody>
      </p:sp>
    </p:spTree>
    <p:extLst>
      <p:ext uri="{BB962C8B-B14F-4D97-AF65-F5344CB8AC3E}">
        <p14:creationId xmlns:p14="http://schemas.microsoft.com/office/powerpoint/2010/main" val="274994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0" name="Undertitel 15">
            <a:extLst>
              <a:ext uri="{FF2B5EF4-FFF2-40B4-BE49-F238E27FC236}">
                <a16:creationId xmlns:a16="http://schemas.microsoft.com/office/drawing/2014/main" id="{AB51C622-6C1F-AF4B-8B7F-4626C1905894}"/>
              </a:ext>
            </a:extLst>
          </p:cNvPr>
          <p:cNvSpPr>
            <a:spLocks noGrp="1"/>
          </p:cNvSpPr>
          <p:nvPr>
            <p:ph type="subTitle" idx="1"/>
          </p:nvPr>
        </p:nvSpPr>
        <p:spPr>
          <a:xfrm>
            <a:off x="4604084" y="4848211"/>
            <a:ext cx="5188098" cy="1500042"/>
          </a:xfrm>
        </p:spPr>
        <p:txBody>
          <a:bodyPr anchor="b">
            <a:normAutofit/>
          </a:bodyPr>
          <a:lstStyle>
            <a:lvl1pPr marL="0" indent="0">
              <a:buNone/>
              <a:defRPr>
                <a:solidFill>
                  <a:schemeClr val="accent5"/>
                </a:solidFill>
              </a:defRPr>
            </a:lvl1pPr>
          </a:lstStyle>
          <a:p>
            <a:pPr algn="l"/>
            <a:r>
              <a:rPr lang="da-DK" sz="2000">
                <a:solidFill>
                  <a:schemeClr val="bg2"/>
                </a:solidFill>
                <a:latin typeface="Open Sans" panose="020B0606030504020204" pitchFamily="34" charset="0"/>
                <a:ea typeface="Open Sans" panose="020B0606030504020204" pitchFamily="34" charset="0"/>
                <a:cs typeface="Open Sans" panose="020B0606030504020204" pitchFamily="34" charset="0"/>
              </a:rPr>
              <a:t>Klik for at redigere undertiteltypografien i masteren</a:t>
            </a:r>
            <a:endParaRPr lang="da-DK" sz="2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el 12">
            <a:extLst>
              <a:ext uri="{FF2B5EF4-FFF2-40B4-BE49-F238E27FC236}">
                <a16:creationId xmlns:a16="http://schemas.microsoft.com/office/drawing/2014/main" id="{87832E3E-CA8F-0A45-BA6E-2C1328BB6C58}"/>
              </a:ext>
            </a:extLst>
          </p:cNvPr>
          <p:cNvSpPr>
            <a:spLocks noGrp="1"/>
          </p:cNvSpPr>
          <p:nvPr>
            <p:ph type="title" hasCustomPrompt="1"/>
          </p:nvPr>
        </p:nvSpPr>
        <p:spPr>
          <a:xfrm>
            <a:off x="4604084" y="1911898"/>
            <a:ext cx="6749716" cy="2276294"/>
          </a:xfrm>
        </p:spPr>
        <p:txBody>
          <a:bodyPr anchor="ctr"/>
          <a:lstStyle>
            <a:lvl1pPr>
              <a:defRPr sz="9600">
                <a:solidFill>
                  <a:schemeClr val="accent5"/>
                </a:solidFill>
              </a:defRPr>
            </a:lvl1pPr>
          </a:lstStyle>
          <a:p>
            <a:r>
              <a:rPr lang="da-DK" dirty="0"/>
              <a:t>Vælg Klogt</a:t>
            </a:r>
          </a:p>
        </p:txBody>
      </p:sp>
    </p:spTree>
    <p:extLst>
      <p:ext uri="{BB962C8B-B14F-4D97-AF65-F5344CB8AC3E}">
        <p14:creationId xmlns:p14="http://schemas.microsoft.com/office/powerpoint/2010/main" val="400923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60D3D1C-93C3-C643-B2CF-6176FF6E1040}"/>
              </a:ext>
            </a:extLst>
          </p:cNvPr>
          <p:cNvSpPr>
            <a:spLocks noGrp="1"/>
          </p:cNvSpPr>
          <p:nvPr>
            <p:ph type="title"/>
          </p:nvPr>
        </p:nvSpPr>
        <p:spPr>
          <a:xfrm>
            <a:off x="838200" y="1152706"/>
            <a:ext cx="10515600" cy="1058059"/>
          </a:xfrm>
          <a:prstGeom prst="rect">
            <a:avLst/>
          </a:prstGeom>
        </p:spPr>
        <p:txBody>
          <a:bodyPr vert="horz" lIns="91440" tIns="45720" rIns="91440" bIns="45720" rtlCol="0" anchor="t">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9C1F9D0-C198-7441-AF2B-0CE2A5ED5F03}"/>
              </a:ext>
            </a:extLst>
          </p:cNvPr>
          <p:cNvSpPr>
            <a:spLocks noGrp="1"/>
          </p:cNvSpPr>
          <p:nvPr>
            <p:ph type="body" idx="1"/>
          </p:nvPr>
        </p:nvSpPr>
        <p:spPr>
          <a:xfrm>
            <a:off x="838200" y="2511705"/>
            <a:ext cx="10515600" cy="3665257"/>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8FF3B66-4A5A-2848-B5C2-D8451E900940}"/>
              </a:ext>
            </a:extLst>
          </p:cNvPr>
          <p:cNvSpPr>
            <a:spLocks noGrp="1"/>
          </p:cNvSpPr>
          <p:nvPr>
            <p:ph type="dt" sz="half" idx="2"/>
          </p:nvPr>
        </p:nvSpPr>
        <p:spPr>
          <a:xfrm>
            <a:off x="838200" y="304336"/>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B8E138E1-6BA6-4009-A711-F9257848B8BD}" type="datetime3">
              <a:rPr lang="da-DK" smtClean="0"/>
              <a:t>07.06.2024</a:t>
            </a:fld>
            <a:endParaRPr lang="da-DK"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sidefod 4">
            <a:extLst>
              <a:ext uri="{FF2B5EF4-FFF2-40B4-BE49-F238E27FC236}">
                <a16:creationId xmlns:a16="http://schemas.microsoft.com/office/drawing/2014/main" id="{68F56473-312A-8F49-8BF3-629F4D5537CE}"/>
              </a:ext>
            </a:extLst>
          </p:cNvPr>
          <p:cNvSpPr>
            <a:spLocks noGrp="1"/>
          </p:cNvSpPr>
          <p:nvPr>
            <p:ph type="ftr" sz="quarter" idx="3"/>
          </p:nvPr>
        </p:nvSpPr>
        <p:spPr>
          <a:xfrm>
            <a:off x="7239000" y="330881"/>
            <a:ext cx="41148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da-DK" dirty="0"/>
              <a:t>Mere er ikke altid bedre</a:t>
            </a:r>
          </a:p>
        </p:txBody>
      </p:sp>
      <p:sp>
        <p:nvSpPr>
          <p:cNvPr id="6" name="Pladsholder til slidenummer 5">
            <a:extLst>
              <a:ext uri="{FF2B5EF4-FFF2-40B4-BE49-F238E27FC236}">
                <a16:creationId xmlns:a16="http://schemas.microsoft.com/office/drawing/2014/main" id="{163179B4-3C4C-D946-87D6-5406BDBA5173}"/>
              </a:ext>
            </a:extLst>
          </p:cNvPr>
          <p:cNvSpPr>
            <a:spLocks noGrp="1"/>
          </p:cNvSpPr>
          <p:nvPr>
            <p:ph type="sldNum" sz="quarter" idx="4"/>
          </p:nvPr>
        </p:nvSpPr>
        <p:spPr>
          <a:xfrm>
            <a:off x="8610600" y="6295339"/>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09801DFF-BD98-9E4B-98DC-E137DBE1D3DD}" type="slidenum">
              <a:rPr lang="da-DK" smtClean="0"/>
              <a:pPr/>
              <a:t>‹nr.›</a:t>
            </a:fld>
            <a:endParaRPr lang="da-DK" dirty="0"/>
          </a:p>
        </p:txBody>
      </p:sp>
    </p:spTree>
    <p:extLst>
      <p:ext uri="{BB962C8B-B14F-4D97-AF65-F5344CB8AC3E}">
        <p14:creationId xmlns:p14="http://schemas.microsoft.com/office/powerpoint/2010/main" val="1877811783"/>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86" r:id="rId3"/>
    <p:sldLayoutId id="2147483688" r:id="rId4"/>
    <p:sldLayoutId id="2147483698" r:id="rId5"/>
    <p:sldLayoutId id="2147483685" r:id="rId6"/>
    <p:sldLayoutId id="2147483691" r:id="rId7"/>
    <p:sldLayoutId id="2147483699" r:id="rId8"/>
  </p:sldLayoutIdLst>
  <p:hf sldNum="0" hdr="0"/>
  <p:txStyles>
    <p:titleStyle>
      <a:lvl1pPr algn="l" defTabSz="914400" rtl="0" eaLnBrk="1" latinLnBrk="0" hangingPunct="1">
        <a:lnSpc>
          <a:spcPct val="90000"/>
        </a:lnSpc>
        <a:spcBef>
          <a:spcPct val="0"/>
        </a:spcBef>
        <a:buNone/>
        <a:defRPr sz="4000" b="1"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60D3D1C-93C3-C643-B2CF-6176FF6E1040}"/>
              </a:ext>
            </a:extLst>
          </p:cNvPr>
          <p:cNvSpPr>
            <a:spLocks noGrp="1"/>
          </p:cNvSpPr>
          <p:nvPr>
            <p:ph type="title"/>
          </p:nvPr>
        </p:nvSpPr>
        <p:spPr>
          <a:xfrm>
            <a:off x="838200" y="1152706"/>
            <a:ext cx="10515600" cy="1058059"/>
          </a:xfrm>
          <a:prstGeom prst="rect">
            <a:avLst/>
          </a:prstGeom>
        </p:spPr>
        <p:txBody>
          <a:bodyPr vert="horz" lIns="91440" tIns="45720" rIns="91440" bIns="45720" rtlCol="0" anchor="t">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9C1F9D0-C198-7441-AF2B-0CE2A5ED5F03}"/>
              </a:ext>
            </a:extLst>
          </p:cNvPr>
          <p:cNvSpPr>
            <a:spLocks noGrp="1"/>
          </p:cNvSpPr>
          <p:nvPr>
            <p:ph type="body" idx="1"/>
          </p:nvPr>
        </p:nvSpPr>
        <p:spPr>
          <a:xfrm>
            <a:off x="838200" y="2511705"/>
            <a:ext cx="10515600" cy="3665257"/>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8FF3B66-4A5A-2848-B5C2-D8451E900940}"/>
              </a:ext>
            </a:extLst>
          </p:cNvPr>
          <p:cNvSpPr>
            <a:spLocks noGrp="1"/>
          </p:cNvSpPr>
          <p:nvPr>
            <p:ph type="dt" sz="half" idx="2"/>
          </p:nvPr>
        </p:nvSpPr>
        <p:spPr>
          <a:xfrm>
            <a:off x="838200" y="304336"/>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BC38525A-18D6-42AA-B0FC-B090EF21A1BF}" type="datetime3">
              <a:rPr lang="da-DK" smtClean="0"/>
              <a:t>07.06.2024</a:t>
            </a:fld>
            <a:endParaRPr lang="da-DK"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sidefod 4">
            <a:extLst>
              <a:ext uri="{FF2B5EF4-FFF2-40B4-BE49-F238E27FC236}">
                <a16:creationId xmlns:a16="http://schemas.microsoft.com/office/drawing/2014/main" id="{68F56473-312A-8F49-8BF3-629F4D5537CE}"/>
              </a:ext>
            </a:extLst>
          </p:cNvPr>
          <p:cNvSpPr>
            <a:spLocks noGrp="1"/>
          </p:cNvSpPr>
          <p:nvPr>
            <p:ph type="ftr" sz="quarter" idx="3"/>
          </p:nvPr>
        </p:nvSpPr>
        <p:spPr>
          <a:xfrm>
            <a:off x="7239000" y="330881"/>
            <a:ext cx="41148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da-DK" dirty="0"/>
              <a:t>Mere er ikke altid bedre</a:t>
            </a:r>
          </a:p>
        </p:txBody>
      </p:sp>
      <p:sp>
        <p:nvSpPr>
          <p:cNvPr id="6" name="Pladsholder til slidenummer 5">
            <a:extLst>
              <a:ext uri="{FF2B5EF4-FFF2-40B4-BE49-F238E27FC236}">
                <a16:creationId xmlns:a16="http://schemas.microsoft.com/office/drawing/2014/main" id="{163179B4-3C4C-D946-87D6-5406BDBA5173}"/>
              </a:ext>
            </a:extLst>
          </p:cNvPr>
          <p:cNvSpPr>
            <a:spLocks noGrp="1"/>
          </p:cNvSpPr>
          <p:nvPr>
            <p:ph type="sldNum" sz="quarter" idx="4"/>
          </p:nvPr>
        </p:nvSpPr>
        <p:spPr>
          <a:xfrm>
            <a:off x="8610600" y="6295339"/>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09801DFF-BD98-9E4B-98DC-E137DBE1D3DD}" type="slidenum">
              <a:rPr lang="da-DK" smtClean="0"/>
              <a:pPr/>
              <a:t>‹nr.›</a:t>
            </a:fld>
            <a:endParaRPr lang="da-DK" dirty="0"/>
          </a:p>
        </p:txBody>
      </p:sp>
    </p:spTree>
    <p:extLst>
      <p:ext uri="{BB962C8B-B14F-4D97-AF65-F5344CB8AC3E}">
        <p14:creationId xmlns:p14="http://schemas.microsoft.com/office/powerpoint/2010/main" val="368151754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sldNum="0" hdr="0"/>
  <p:txStyles>
    <p:titleStyle>
      <a:lvl1pPr algn="l" defTabSz="914400" rtl="0" eaLnBrk="1" latinLnBrk="0" hangingPunct="1">
        <a:lnSpc>
          <a:spcPct val="90000"/>
        </a:lnSpc>
        <a:spcBef>
          <a:spcPct val="0"/>
        </a:spcBef>
        <a:buNone/>
        <a:defRPr sz="4000" b="1"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60D3D1C-93C3-C643-B2CF-6176FF6E1040}"/>
              </a:ext>
            </a:extLst>
          </p:cNvPr>
          <p:cNvSpPr>
            <a:spLocks noGrp="1"/>
          </p:cNvSpPr>
          <p:nvPr>
            <p:ph type="title"/>
          </p:nvPr>
        </p:nvSpPr>
        <p:spPr>
          <a:xfrm>
            <a:off x="838200" y="1152706"/>
            <a:ext cx="10515600" cy="1058059"/>
          </a:xfrm>
          <a:prstGeom prst="rect">
            <a:avLst/>
          </a:prstGeom>
        </p:spPr>
        <p:txBody>
          <a:bodyPr vert="horz" lIns="91440" tIns="45720" rIns="91440" bIns="45720" rtlCol="0" anchor="t">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9C1F9D0-C198-7441-AF2B-0CE2A5ED5F03}"/>
              </a:ext>
            </a:extLst>
          </p:cNvPr>
          <p:cNvSpPr>
            <a:spLocks noGrp="1"/>
          </p:cNvSpPr>
          <p:nvPr>
            <p:ph type="body" idx="1"/>
          </p:nvPr>
        </p:nvSpPr>
        <p:spPr>
          <a:xfrm>
            <a:off x="838200" y="2511705"/>
            <a:ext cx="10515600" cy="3665257"/>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8FF3B66-4A5A-2848-B5C2-D8451E900940}"/>
              </a:ext>
            </a:extLst>
          </p:cNvPr>
          <p:cNvSpPr>
            <a:spLocks noGrp="1"/>
          </p:cNvSpPr>
          <p:nvPr>
            <p:ph type="dt" sz="half" idx="2"/>
          </p:nvPr>
        </p:nvSpPr>
        <p:spPr>
          <a:xfrm>
            <a:off x="838200" y="304336"/>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6E1C99A-5702-4F33-BDE9-2FEA3891427C}" type="datetime3">
              <a:rPr lang="da-DK" smtClean="0"/>
              <a:t>07.06.2024</a:t>
            </a:fld>
            <a:endParaRPr lang="da-DK"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sidefod 4">
            <a:extLst>
              <a:ext uri="{FF2B5EF4-FFF2-40B4-BE49-F238E27FC236}">
                <a16:creationId xmlns:a16="http://schemas.microsoft.com/office/drawing/2014/main" id="{68F56473-312A-8F49-8BF3-629F4D5537CE}"/>
              </a:ext>
            </a:extLst>
          </p:cNvPr>
          <p:cNvSpPr>
            <a:spLocks noGrp="1"/>
          </p:cNvSpPr>
          <p:nvPr>
            <p:ph type="ftr" sz="quarter" idx="3"/>
          </p:nvPr>
        </p:nvSpPr>
        <p:spPr>
          <a:xfrm>
            <a:off x="7239000" y="330881"/>
            <a:ext cx="41148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lgn="r"/>
            <a:r>
              <a:rPr lang="da-DK"/>
              <a:t>Mere er ikke altid bedre</a:t>
            </a:r>
            <a:endParaRPr lang="da-DK" dirty="0"/>
          </a:p>
        </p:txBody>
      </p:sp>
      <p:sp>
        <p:nvSpPr>
          <p:cNvPr id="6" name="Pladsholder til slidenummer 5">
            <a:extLst>
              <a:ext uri="{FF2B5EF4-FFF2-40B4-BE49-F238E27FC236}">
                <a16:creationId xmlns:a16="http://schemas.microsoft.com/office/drawing/2014/main" id="{163179B4-3C4C-D946-87D6-5406BDBA5173}"/>
              </a:ext>
            </a:extLst>
          </p:cNvPr>
          <p:cNvSpPr>
            <a:spLocks noGrp="1"/>
          </p:cNvSpPr>
          <p:nvPr>
            <p:ph type="sldNum" sz="quarter" idx="4"/>
          </p:nvPr>
        </p:nvSpPr>
        <p:spPr>
          <a:xfrm>
            <a:off x="8610600" y="6295339"/>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09801DFF-BD98-9E4B-98DC-E137DBE1D3DD}" type="slidenum">
              <a:rPr lang="da-DK" smtClean="0"/>
              <a:pPr/>
              <a:t>‹nr.›</a:t>
            </a:fld>
            <a:endParaRPr lang="da-DK" dirty="0"/>
          </a:p>
        </p:txBody>
      </p:sp>
    </p:spTree>
    <p:extLst>
      <p:ext uri="{BB962C8B-B14F-4D97-AF65-F5344CB8AC3E}">
        <p14:creationId xmlns:p14="http://schemas.microsoft.com/office/powerpoint/2010/main" val="168525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hf sldNum="0" hdr="0"/>
  <p:txStyles>
    <p:titleStyle>
      <a:lvl1pPr algn="l" defTabSz="914400" rtl="0" eaLnBrk="1" latinLnBrk="0" hangingPunct="1">
        <a:lnSpc>
          <a:spcPct val="90000"/>
        </a:lnSpc>
        <a:spcBef>
          <a:spcPct val="0"/>
        </a:spcBef>
        <a:buNone/>
        <a:defRPr sz="4000" b="1" i="0" kern="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2"/>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2"/>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2"/>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www.sundhed.dk/sundhedsfaglig/opslag-og-vaerktoejer/faglige-vejledninger/vaelg-klog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whiteboard&#10;&#10;Automatisk genereret beskrivelse">
            <a:extLst>
              <a:ext uri="{FF2B5EF4-FFF2-40B4-BE49-F238E27FC236}">
                <a16:creationId xmlns:a16="http://schemas.microsoft.com/office/drawing/2014/main" id="{F9A04184-18E4-4A9A-A218-8053289D187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Undertitel 15">
            <a:extLst>
              <a:ext uri="{FF2B5EF4-FFF2-40B4-BE49-F238E27FC236}">
                <a16:creationId xmlns:a16="http://schemas.microsoft.com/office/drawing/2014/main" id="{632A6876-A01F-45B2-8925-ACA1F3E9B095}"/>
              </a:ext>
            </a:extLst>
          </p:cNvPr>
          <p:cNvSpPr>
            <a:spLocks noGrp="1"/>
          </p:cNvSpPr>
          <p:nvPr>
            <p:ph type="subTitle" idx="1"/>
          </p:nvPr>
        </p:nvSpPr>
        <p:spPr>
          <a:xfrm>
            <a:off x="5682447" y="5514975"/>
            <a:ext cx="6333341" cy="585788"/>
          </a:xfrm>
        </p:spPr>
        <p:txBody>
          <a:bodyPr anchor="t">
            <a:noAutofit/>
          </a:bodyPr>
          <a:lstStyle/>
          <a:p>
            <a:pPr algn="r">
              <a:lnSpc>
                <a:spcPct val="100000"/>
              </a:lnSpc>
              <a:spcBef>
                <a:spcPts val="600"/>
              </a:spcBef>
            </a:pPr>
            <a:r>
              <a:rPr lang="da-DK" sz="3200" dirty="0"/>
              <a:t>Susanne Axelsen</a:t>
            </a:r>
          </a:p>
          <a:p>
            <a:pPr algn="r">
              <a:lnSpc>
                <a:spcPct val="100000"/>
              </a:lnSpc>
              <a:spcBef>
                <a:spcPts val="600"/>
              </a:spcBef>
            </a:pPr>
            <a:r>
              <a:rPr lang="da-DK" sz="3200" dirty="0"/>
              <a:t>//14. maj 2024 </a:t>
            </a:r>
          </a:p>
        </p:txBody>
      </p:sp>
      <p:sp>
        <p:nvSpPr>
          <p:cNvPr id="15" name="Titel 14">
            <a:extLst>
              <a:ext uri="{FF2B5EF4-FFF2-40B4-BE49-F238E27FC236}">
                <a16:creationId xmlns:a16="http://schemas.microsoft.com/office/drawing/2014/main" id="{C539D5DD-9379-4F0C-8997-8359FDD1A0C5}"/>
              </a:ext>
            </a:extLst>
          </p:cNvPr>
          <p:cNvSpPr>
            <a:spLocks noGrp="1"/>
          </p:cNvSpPr>
          <p:nvPr>
            <p:ph type="title"/>
          </p:nvPr>
        </p:nvSpPr>
        <p:spPr>
          <a:xfrm>
            <a:off x="5545395" y="959974"/>
            <a:ext cx="6333342" cy="4034813"/>
          </a:xfrm>
        </p:spPr>
        <p:txBody>
          <a:bodyPr anchor="t">
            <a:noAutofit/>
          </a:bodyPr>
          <a:lstStyle/>
          <a:p>
            <a:pPr algn="r"/>
            <a:br>
              <a:rPr lang="da-DK" sz="4400" b="0" dirty="0"/>
            </a:br>
            <a:r>
              <a:rPr lang="da-DK" sz="8000" dirty="0"/>
              <a:t>Når mere ikke er bedre</a:t>
            </a:r>
            <a:endParaRPr lang="da-DK" sz="3200" dirty="0">
              <a:solidFill>
                <a:schemeClr val="accent5"/>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Billede 4" descr="Et billede, der indeholder tekst&#10;&#10;Automatisk genereret beskrivelse">
            <a:extLst>
              <a:ext uri="{FF2B5EF4-FFF2-40B4-BE49-F238E27FC236}">
                <a16:creationId xmlns:a16="http://schemas.microsoft.com/office/drawing/2014/main" id="{26B78AEF-8DA9-4F62-97FE-55EEF4EE1D14}"/>
              </a:ext>
            </a:extLst>
          </p:cNvPr>
          <p:cNvPicPr>
            <a:picLocks noChangeAspect="1"/>
          </p:cNvPicPr>
          <p:nvPr/>
        </p:nvPicPr>
        <p:blipFill>
          <a:blip r:embed="rId4"/>
          <a:stretch>
            <a:fillRect/>
          </a:stretch>
        </p:blipFill>
        <p:spPr>
          <a:xfrm>
            <a:off x="306657" y="5190010"/>
            <a:ext cx="1984156" cy="1230680"/>
          </a:xfrm>
          <a:prstGeom prst="rect">
            <a:avLst/>
          </a:prstGeom>
        </p:spPr>
      </p:pic>
    </p:spTree>
    <p:extLst>
      <p:ext uri="{BB962C8B-B14F-4D97-AF65-F5344CB8AC3E}">
        <p14:creationId xmlns:p14="http://schemas.microsoft.com/office/powerpoint/2010/main" val="46235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pc="-1" dirty="0"/>
              <a:t>Anbefalinger der skaber værdi</a:t>
            </a:r>
            <a:endParaRPr lang="da-DK" dirty="0"/>
          </a:p>
        </p:txBody>
      </p:sp>
      <p:sp>
        <p:nvSpPr>
          <p:cNvPr id="4" name="Pladsholder til sidefod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Stregbilledforklaring 1 6"/>
          <p:cNvSpPr/>
          <p:nvPr/>
        </p:nvSpPr>
        <p:spPr>
          <a:xfrm>
            <a:off x="4439823" y="2829289"/>
            <a:ext cx="5688919" cy="900000"/>
          </a:xfrm>
          <a:prstGeom prst="borderCallout1">
            <a:avLst>
              <a:gd name="adj1" fmla="val 18750"/>
              <a:gd name="adj2" fmla="val -8333"/>
              <a:gd name="adj3" fmla="val 25638"/>
              <a:gd name="adj4" fmla="val -8272"/>
            </a:avLst>
          </a:prstGeom>
          <a:solidFill>
            <a:schemeClr val="accent5">
              <a:lumMod val="40000"/>
              <a:lumOff val="6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Stregbilledforklaring 1 7"/>
          <p:cNvSpPr/>
          <p:nvPr/>
        </p:nvSpPr>
        <p:spPr>
          <a:xfrm>
            <a:off x="4424739" y="5264411"/>
            <a:ext cx="5704004" cy="900000"/>
          </a:xfrm>
          <a:prstGeom prst="borderCallout1">
            <a:avLst>
              <a:gd name="adj1" fmla="val 18750"/>
              <a:gd name="adj2" fmla="val -8333"/>
              <a:gd name="adj3" fmla="val 18375"/>
              <a:gd name="adj4" fmla="val -7812"/>
            </a:avLst>
          </a:prstGeom>
          <a:solidFill>
            <a:schemeClr val="accent5">
              <a:lumMod val="40000"/>
              <a:lumOff val="6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tregbilledforklaring 1 8"/>
          <p:cNvSpPr/>
          <p:nvPr/>
        </p:nvSpPr>
        <p:spPr>
          <a:xfrm>
            <a:off x="4424735" y="4045926"/>
            <a:ext cx="5704007" cy="900000"/>
          </a:xfrm>
          <a:prstGeom prst="borderCallout1">
            <a:avLst>
              <a:gd name="adj1" fmla="val 18750"/>
              <a:gd name="adj2" fmla="val -8333"/>
              <a:gd name="adj3" fmla="val 16706"/>
              <a:gd name="adj4" fmla="val -7353"/>
            </a:avLst>
          </a:prstGeom>
          <a:solidFill>
            <a:schemeClr val="accent5">
              <a:lumMod val="40000"/>
              <a:lumOff val="60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felt 9"/>
          <p:cNvSpPr txBox="1"/>
          <p:nvPr/>
        </p:nvSpPr>
        <p:spPr>
          <a:xfrm>
            <a:off x="4439823" y="2992048"/>
            <a:ext cx="5688920"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Vi gør det nemt at arbejde med anbefalingerne ved at sætte spot på de gode løsninger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1" name="Tekstfelt 10"/>
          <p:cNvSpPr txBox="1"/>
          <p:nvPr/>
        </p:nvSpPr>
        <p:spPr>
          <a:xfrm>
            <a:off x="4354398" y="4011433"/>
            <a:ext cx="57743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For hver anbefaling tilrettelægger vi en indsats, der skal understøtte relevante aktører i implementeringen</a:t>
            </a:r>
          </a:p>
        </p:txBody>
      </p:sp>
      <p:sp>
        <p:nvSpPr>
          <p:cNvPr id="12" name="Tekstfelt 11"/>
          <p:cNvSpPr txBox="1"/>
          <p:nvPr/>
        </p:nvSpPr>
        <p:spPr>
          <a:xfrm>
            <a:off x="4454908" y="5422023"/>
            <a:ext cx="56738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b="0"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Vi sætter fokus på vigtigheden af lokalt ejerskab og ledelsesopbakning</a:t>
            </a:r>
          </a:p>
        </p:txBody>
      </p:sp>
      <p:grpSp>
        <p:nvGrpSpPr>
          <p:cNvPr id="16" name="Gruppe 15"/>
          <p:cNvGrpSpPr/>
          <p:nvPr/>
        </p:nvGrpSpPr>
        <p:grpSpPr>
          <a:xfrm>
            <a:off x="1600047" y="3762416"/>
            <a:ext cx="2316289" cy="1611864"/>
            <a:chOff x="8737337" y="3190503"/>
            <a:chExt cx="1971508" cy="1411120"/>
          </a:xfrm>
        </p:grpSpPr>
        <p:sp>
          <p:nvSpPr>
            <p:cNvPr id="19" name="Tekstfelt 18">
              <a:extLst>
                <a:ext uri="{FF2B5EF4-FFF2-40B4-BE49-F238E27FC236}">
                  <a16:creationId xmlns:a16="http://schemas.microsoft.com/office/drawing/2014/main" id="{AF84F048-E8EF-46BE-BAC6-D2CA7FCD5D54}"/>
                </a:ext>
              </a:extLst>
            </p:cNvPr>
            <p:cNvSpPr txBox="1"/>
            <p:nvPr/>
          </p:nvSpPr>
          <p:spPr>
            <a:xfrm>
              <a:off x="8741958" y="3190503"/>
              <a:ext cx="1966887" cy="485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b="1" dirty="0">
                  <a:solidFill>
                    <a:srgbClr val="71242B"/>
                  </a:solidFill>
                  <a:latin typeface="Open Sans" panose="020B0606030504020204" pitchFamily="34" charset="0"/>
                  <a:ea typeface="Open Sans" panose="020B0606030504020204" pitchFamily="34" charset="0"/>
                  <a:cs typeface="Open Sans" panose="020B0606030504020204" pitchFamily="34" charset="0"/>
                </a:rPr>
                <a:t>4</a:t>
              </a:r>
              <a:r>
                <a:rPr kumimoji="0" lang="da-DK" sz="15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 Videndeling og inspiration</a:t>
              </a:r>
            </a:p>
          </p:txBody>
        </p:sp>
        <p:pic>
          <p:nvPicPr>
            <p:cNvPr id="20" name="Billede 19"/>
            <p:cNvPicPr>
              <a:picLocks noChangeAspect="1"/>
            </p:cNvPicPr>
            <p:nvPr/>
          </p:nvPicPr>
          <p:blipFill>
            <a:blip r:embed="rId3"/>
            <a:stretch>
              <a:fillRect/>
            </a:stretch>
          </p:blipFill>
          <p:spPr>
            <a:xfrm>
              <a:off x="8737337" y="3360551"/>
              <a:ext cx="1241071" cy="1241072"/>
            </a:xfrm>
            <a:prstGeom prst="rect">
              <a:avLst/>
            </a:prstGeom>
          </p:spPr>
        </p:pic>
      </p:grpSp>
      <p:sp>
        <p:nvSpPr>
          <p:cNvPr id="3" name="Rektangel 2"/>
          <p:cNvSpPr/>
          <p:nvPr/>
        </p:nvSpPr>
        <p:spPr>
          <a:xfrm>
            <a:off x="4356998" y="2187028"/>
            <a:ext cx="18266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71242B"/>
                </a:solidFill>
                <a:effectLst/>
                <a:uLnTx/>
                <a:uFillTx/>
                <a:latin typeface="Calibri" panose="020F0502020204030204"/>
                <a:ea typeface="+mn-ea"/>
                <a:cs typeface="+mn-cs"/>
              </a:rPr>
              <a:t>Hvad gør vi? </a:t>
            </a:r>
          </a:p>
        </p:txBody>
      </p:sp>
      <p:sp>
        <p:nvSpPr>
          <p:cNvPr id="15" name="Cirkulær pil 14">
            <a:extLst>
              <a:ext uri="{FF2B5EF4-FFF2-40B4-BE49-F238E27FC236}">
                <a16:creationId xmlns:a16="http://schemas.microsoft.com/office/drawing/2014/main" id="{F36F5B85-3517-4D72-B3D6-6A77C99724D2}"/>
              </a:ext>
            </a:extLst>
          </p:cNvPr>
          <p:cNvSpPr/>
          <p:nvPr/>
        </p:nvSpPr>
        <p:spPr>
          <a:xfrm>
            <a:off x="777076" y="2643302"/>
            <a:ext cx="3456000" cy="3672000"/>
          </a:xfrm>
          <a:prstGeom prst="circular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17" name="Cirkulær pil 16">
            <a:extLst>
              <a:ext uri="{FF2B5EF4-FFF2-40B4-BE49-F238E27FC236}">
                <a16:creationId xmlns:a16="http://schemas.microsoft.com/office/drawing/2014/main" id="{9992B876-B125-41AE-9402-1042BF629620}"/>
              </a:ext>
            </a:extLst>
          </p:cNvPr>
          <p:cNvSpPr/>
          <p:nvPr/>
        </p:nvSpPr>
        <p:spPr>
          <a:xfrm rot="10800000" flipH="1">
            <a:off x="-1822388" y="2667465"/>
            <a:ext cx="3456000" cy="3672000"/>
          </a:xfrm>
          <a:prstGeom prst="circular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5" name="Tekstfelt 4"/>
          <p:cNvSpPr txBox="1"/>
          <p:nvPr/>
        </p:nvSpPr>
        <p:spPr>
          <a:xfrm>
            <a:off x="1" y="4510654"/>
            <a:ext cx="1754932" cy="1912412"/>
          </a:xfrm>
          <a:prstGeom prst="rect">
            <a:avLst/>
          </a:prstGeom>
          <a:solidFill>
            <a:srgbClr val="FAF4EE">
              <a:alpha val="65098"/>
            </a:srgbClr>
          </a:solidFill>
        </p:spPr>
        <p:txBody>
          <a:bodyPr wrap="square" rtlCol="0">
            <a:spAutoFit/>
          </a:bodyPr>
          <a:lstStyle/>
          <a:p>
            <a:endParaRPr lang="da-DK" dirty="0"/>
          </a:p>
        </p:txBody>
      </p:sp>
    </p:spTree>
    <p:extLst>
      <p:ext uri="{BB962C8B-B14F-4D97-AF65-F5344CB8AC3E}">
        <p14:creationId xmlns:p14="http://schemas.microsoft.com/office/powerpoint/2010/main" val="285739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Lænderyg</a:t>
            </a:r>
          </a:p>
        </p:txBody>
      </p:sp>
      <p:sp>
        <p:nvSpPr>
          <p:cNvPr id="3" name="Pladsholder til indhold 2"/>
          <p:cNvSpPr>
            <a:spLocks noGrp="1"/>
          </p:cNvSpPr>
          <p:nvPr>
            <p:ph sz="half" idx="1"/>
          </p:nvPr>
        </p:nvSpPr>
        <p:spPr/>
        <p:txBody>
          <a:bodyPr/>
          <a:lstStyle/>
          <a:p>
            <a:r>
              <a:rPr lang="da-DK" b="1" dirty="0"/>
              <a:t>Anbefaling:</a:t>
            </a:r>
          </a:p>
          <a:p>
            <a:r>
              <a:rPr lang="da-DK" i="1" dirty="0"/>
              <a:t>Undgå billeddiagnostisk udredning med MR-scanning eller røntgenundersøgelse hos patienter med nyopståede lænderygsmerter, når der ikke er mistanke om alvorlig lidelse</a:t>
            </a:r>
          </a:p>
        </p:txBody>
      </p:sp>
      <p:sp>
        <p:nvSpPr>
          <p:cNvPr id="5" name="Pladsholder til dato 4"/>
          <p:cNvSpPr>
            <a:spLocks noGrp="1"/>
          </p:cNvSpPr>
          <p:nvPr>
            <p:ph type="dt" sz="half" idx="10"/>
          </p:nvPr>
        </p:nvSpPr>
        <p:spPr/>
        <p:txBody>
          <a:bodyPr/>
          <a:lstStyle/>
          <a:p>
            <a:fld id="{50B0E533-1014-4D44-B75D-7128C7390C62}" type="datetime3">
              <a:rPr lang="da-DK" smtClean="0"/>
              <a:t>07.06.2024</a:t>
            </a:fld>
            <a:endParaRPr lang="da-DK" dirty="0"/>
          </a:p>
        </p:txBody>
      </p:sp>
      <p:sp>
        <p:nvSpPr>
          <p:cNvPr id="6" name="Pladsholder til sidefod 5"/>
          <p:cNvSpPr>
            <a:spLocks noGrp="1"/>
          </p:cNvSpPr>
          <p:nvPr>
            <p:ph type="ftr" sz="quarter" idx="11"/>
          </p:nvPr>
        </p:nvSpPr>
        <p:spPr/>
        <p:txBody>
          <a:bodyPr/>
          <a:lstStyle/>
          <a:p>
            <a:r>
              <a:rPr lang="da-DK"/>
              <a:t>Mere er ikke altid bedre</a:t>
            </a:r>
            <a:endParaRPr lang="da-DK" dirty="0"/>
          </a:p>
        </p:txBody>
      </p:sp>
      <p:pic>
        <p:nvPicPr>
          <p:cNvPr id="8" name="Billede 7"/>
          <p:cNvPicPr>
            <a:picLocks noChangeAspect="1"/>
          </p:cNvPicPr>
          <p:nvPr/>
        </p:nvPicPr>
        <p:blipFill>
          <a:blip r:embed="rId2"/>
          <a:stretch>
            <a:fillRect/>
          </a:stretch>
        </p:blipFill>
        <p:spPr>
          <a:xfrm>
            <a:off x="6184662" y="2694010"/>
            <a:ext cx="5169138" cy="3101483"/>
          </a:xfrm>
          <a:prstGeom prst="rect">
            <a:avLst/>
          </a:prstGeom>
        </p:spPr>
      </p:pic>
    </p:spTree>
    <p:extLst>
      <p:ext uri="{BB962C8B-B14F-4D97-AF65-F5344CB8AC3E}">
        <p14:creationId xmlns:p14="http://schemas.microsoft.com/office/powerpoint/2010/main" val="73455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DF445-7B2D-A545-A895-0694B71828F3}"/>
              </a:ext>
            </a:extLst>
          </p:cNvPr>
          <p:cNvSpPr>
            <a:spLocks noGrp="1"/>
          </p:cNvSpPr>
          <p:nvPr>
            <p:ph type="title" idx="4294967295"/>
          </p:nvPr>
        </p:nvSpPr>
        <p:spPr>
          <a:xfrm>
            <a:off x="838200" y="1152706"/>
            <a:ext cx="10515600" cy="1058059"/>
          </a:xfrm>
        </p:spPr>
        <p:txBody>
          <a:bodyPr/>
          <a:lstStyle/>
          <a:p>
            <a:r>
              <a:rPr lang="da-DK" sz="3600" dirty="0"/>
              <a:t>Billeddiagnostik af lænderyggen</a:t>
            </a:r>
          </a:p>
        </p:txBody>
      </p:sp>
      <p:sp>
        <p:nvSpPr>
          <p:cNvPr id="4" name="Pladsholder til dato 3">
            <a:extLst>
              <a:ext uri="{FF2B5EF4-FFF2-40B4-BE49-F238E27FC236}">
                <a16:creationId xmlns:a16="http://schemas.microsoft.com/office/drawing/2014/main" id="{7320A886-9AE9-7F4E-A205-453493F79A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5928D-1B9B-48E9-B89D-FD2C730EBDCE}" type="datetime3">
              <a:rPr kumimoji="0" lang="da-DK" sz="10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07.06.2024</a:t>
            </a:fld>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Pladsholder til sidefod 5">
            <a:extLst>
              <a:ext uri="{FF2B5EF4-FFF2-40B4-BE49-F238E27FC236}">
                <a16:creationId xmlns:a16="http://schemas.microsoft.com/office/drawing/2014/main" id="{CA031ADF-6F45-4745-A26A-F99829283E9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p>
        </p:txBody>
      </p:sp>
      <p:graphicFrame>
        <p:nvGraphicFramePr>
          <p:cNvPr id="24" name="Pladsholder til indhold 23"/>
          <p:cNvGraphicFramePr>
            <a:graphicFrameLocks noGrp="1"/>
          </p:cNvGraphicFramePr>
          <p:nvPr>
            <p:ph idx="1"/>
            <p:extLst>
              <p:ext uri="{D42A27DB-BD31-4B8C-83A1-F6EECF244321}">
                <p14:modId xmlns:p14="http://schemas.microsoft.com/office/powerpoint/2010/main" val="650928674"/>
              </p:ext>
            </p:extLst>
          </p:nvPr>
        </p:nvGraphicFramePr>
        <p:xfrm>
          <a:off x="838200" y="2210766"/>
          <a:ext cx="10515600" cy="3966198"/>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e 4"/>
          <p:cNvSpPr/>
          <p:nvPr/>
        </p:nvSpPr>
        <p:spPr>
          <a:xfrm>
            <a:off x="10079421" y="3657047"/>
            <a:ext cx="1156138" cy="107363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accent5"/>
                </a:solidFill>
                <a:effectLst/>
                <a:uLnTx/>
                <a:uFillTx/>
                <a:latin typeface="Calibri" panose="020F0502020204030204"/>
                <a:ea typeface="+mn-ea"/>
                <a:cs typeface="+mn-cs"/>
              </a:rPr>
              <a:t>Fald: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accent5"/>
                </a:solidFill>
                <a:effectLst/>
                <a:uLnTx/>
                <a:uFillTx/>
                <a:latin typeface="Calibri" panose="020F0502020204030204"/>
                <a:ea typeface="+mn-ea"/>
                <a:cs typeface="+mn-cs"/>
              </a:rPr>
              <a:t>2 %</a:t>
            </a:r>
          </a:p>
        </p:txBody>
      </p:sp>
      <p:sp>
        <p:nvSpPr>
          <p:cNvPr id="7" name="Ellipse 6"/>
          <p:cNvSpPr/>
          <p:nvPr/>
        </p:nvSpPr>
        <p:spPr>
          <a:xfrm>
            <a:off x="1570567" y="3070578"/>
            <a:ext cx="1048456" cy="993422"/>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accent5"/>
                </a:solidFill>
                <a:effectLst/>
                <a:uLnTx/>
                <a:uFillTx/>
                <a:latin typeface="Calibri" panose="020F0502020204030204"/>
                <a:ea typeface="+mn-ea"/>
                <a:cs typeface="+mn-cs"/>
              </a:rPr>
              <a:t>NKR</a:t>
            </a:r>
          </a:p>
        </p:txBody>
      </p:sp>
    </p:spTree>
    <p:extLst>
      <p:ext uri="{BB962C8B-B14F-4D97-AF65-F5344CB8AC3E}">
        <p14:creationId xmlns:p14="http://schemas.microsoft.com/office/powerpoint/2010/main" val="118805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DF445-7B2D-A545-A895-0694B71828F3}"/>
              </a:ext>
            </a:extLst>
          </p:cNvPr>
          <p:cNvSpPr>
            <a:spLocks noGrp="1"/>
          </p:cNvSpPr>
          <p:nvPr>
            <p:ph type="title"/>
          </p:nvPr>
        </p:nvSpPr>
        <p:spPr>
          <a:xfrm>
            <a:off x="838200" y="1222846"/>
            <a:ext cx="10515600" cy="1058059"/>
          </a:xfrm>
        </p:spPr>
        <p:txBody>
          <a:bodyPr/>
          <a:lstStyle/>
          <a:p>
            <a:r>
              <a:rPr lang="da-DK" sz="3600" dirty="0"/>
              <a:t>Region Syddanmark har reduceret</a:t>
            </a:r>
          </a:p>
        </p:txBody>
      </p:sp>
      <p:sp>
        <p:nvSpPr>
          <p:cNvPr id="3" name="Pladsholder til indhold 2"/>
          <p:cNvSpPr>
            <a:spLocks noGrp="1"/>
          </p:cNvSpPr>
          <p:nvPr>
            <p:ph idx="1"/>
          </p:nvPr>
        </p:nvSpPr>
        <p:spPr>
          <a:xfrm>
            <a:off x="838200" y="2473076"/>
            <a:ext cx="10515600" cy="3665257"/>
          </a:xfrm>
        </p:spPr>
        <p:txBody>
          <a:bodyPr/>
          <a:lstStyle/>
          <a:p>
            <a:endParaRPr lang="da-DK" dirty="0"/>
          </a:p>
          <a:p>
            <a:endParaRPr lang="da-DK" dirty="0"/>
          </a:p>
        </p:txBody>
      </p:sp>
      <p:sp>
        <p:nvSpPr>
          <p:cNvPr id="4" name="Pladsholder til dato 3">
            <a:extLst>
              <a:ext uri="{FF2B5EF4-FFF2-40B4-BE49-F238E27FC236}">
                <a16:creationId xmlns:a16="http://schemas.microsoft.com/office/drawing/2014/main" id="{7320A886-9AE9-7F4E-A205-453493F79A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5928D-1B9B-48E9-B89D-FD2C730EBDCE}" type="datetime3">
              <a:rPr kumimoji="0" lang="da-DK" sz="10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07.06.2024</a:t>
            </a:fld>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Pladsholder til sidefod 5">
            <a:extLst>
              <a:ext uri="{FF2B5EF4-FFF2-40B4-BE49-F238E27FC236}">
                <a16:creationId xmlns:a16="http://schemas.microsoft.com/office/drawing/2014/main" id="{CA031ADF-6F45-4745-A26A-F99829283E9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p>
        </p:txBody>
      </p:sp>
      <p:graphicFrame>
        <p:nvGraphicFramePr>
          <p:cNvPr id="8" name="Diagram 7"/>
          <p:cNvGraphicFramePr/>
          <p:nvPr>
            <p:extLst>
              <p:ext uri="{D42A27DB-BD31-4B8C-83A1-F6EECF244321}">
                <p14:modId xmlns:p14="http://schemas.microsoft.com/office/powerpoint/2010/main" val="2960102856"/>
              </p:ext>
            </p:extLst>
          </p:nvPr>
        </p:nvGraphicFramePr>
        <p:xfrm>
          <a:off x="945930" y="2210765"/>
          <a:ext cx="9235090" cy="4099326"/>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e 9"/>
          <p:cNvSpPr/>
          <p:nvPr/>
        </p:nvSpPr>
        <p:spPr>
          <a:xfrm>
            <a:off x="9033203" y="4081743"/>
            <a:ext cx="1156138" cy="107363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Fald: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rPr>
              <a:t>36 %</a:t>
            </a:r>
          </a:p>
        </p:txBody>
      </p:sp>
    </p:spTree>
    <p:extLst>
      <p:ext uri="{BB962C8B-B14F-4D97-AF65-F5344CB8AC3E}">
        <p14:creationId xmlns:p14="http://schemas.microsoft.com/office/powerpoint/2010/main" val="2318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0" y="0"/>
            <a:ext cx="12192000" cy="6858000"/>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p:txBody>
          <a:bodyPr/>
          <a:lstStyle/>
          <a:p>
            <a:r>
              <a:rPr lang="da-DK" dirty="0"/>
              <a:t>Sætter spot på de gode løsninger</a:t>
            </a:r>
          </a:p>
        </p:txBody>
      </p:sp>
      <p:sp>
        <p:nvSpPr>
          <p:cNvPr id="3" name="Pladsholder til indhold 2"/>
          <p:cNvSpPr>
            <a:spLocks noGrp="1"/>
          </p:cNvSpPr>
          <p:nvPr>
            <p:ph idx="1"/>
          </p:nvPr>
        </p:nvSpPr>
        <p:spPr/>
        <p:txBody>
          <a:bodyPr/>
          <a:lstStyle/>
          <a:p>
            <a:pPr>
              <a:lnSpc>
                <a:spcPct val="100000"/>
              </a:lnSpc>
              <a:spcBef>
                <a:spcPts val="0"/>
              </a:spcBef>
              <a:defRPr/>
            </a:pPr>
            <a:r>
              <a:rPr lang="da-DK" dirty="0"/>
              <a:t>Fælles visitationsretningslinje</a:t>
            </a:r>
          </a:p>
          <a:p>
            <a:pPr marL="0" indent="0">
              <a:lnSpc>
                <a:spcPct val="100000"/>
              </a:lnSpc>
              <a:spcBef>
                <a:spcPts val="0"/>
              </a:spcBef>
              <a:buNone/>
              <a:defRPr/>
            </a:pPr>
            <a:endParaRPr lang="da-DK" dirty="0"/>
          </a:p>
          <a:p>
            <a:pPr>
              <a:lnSpc>
                <a:spcPct val="100000"/>
              </a:lnSpc>
              <a:spcBef>
                <a:spcPts val="0"/>
              </a:spcBef>
              <a:defRPr/>
            </a:pPr>
            <a:r>
              <a:rPr lang="da-DK" dirty="0"/>
              <a:t>Information til praksis med informations- og videomateriale</a:t>
            </a:r>
          </a:p>
          <a:p>
            <a:pPr>
              <a:lnSpc>
                <a:spcPct val="100000"/>
              </a:lnSpc>
              <a:spcBef>
                <a:spcPts val="0"/>
              </a:spcBef>
              <a:defRPr/>
            </a:pPr>
            <a:endParaRPr lang="da-DK" dirty="0"/>
          </a:p>
          <a:p>
            <a:pPr>
              <a:lnSpc>
                <a:spcPct val="100000"/>
              </a:lnSpc>
              <a:spcBef>
                <a:spcPts val="0"/>
              </a:spcBef>
              <a:defRPr/>
            </a:pPr>
            <a:r>
              <a:rPr lang="da-DK" dirty="0"/>
              <a:t>Forløbsbeskrivelse</a:t>
            </a:r>
          </a:p>
          <a:p>
            <a:pPr>
              <a:lnSpc>
                <a:spcPct val="100000"/>
              </a:lnSpc>
              <a:spcBef>
                <a:spcPts val="0"/>
              </a:spcBef>
              <a:defRPr/>
            </a:pPr>
            <a:endParaRPr lang="da-DK" dirty="0"/>
          </a:p>
          <a:p>
            <a:pPr>
              <a:lnSpc>
                <a:spcPct val="100000"/>
              </a:lnSpc>
              <a:spcBef>
                <a:spcPts val="0"/>
              </a:spcBef>
              <a:defRPr/>
            </a:pPr>
            <a:r>
              <a:rPr lang="da-DK" dirty="0"/>
              <a:t>Patientinformationsfolder ”Forstå dine smerter i lænden”   </a:t>
            </a:r>
          </a:p>
          <a:p>
            <a:endParaRPr lang="da-DK" dirty="0"/>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F8314F-C0F8-4866-978F-FC306E8D6E32}" type="datetime3">
              <a:rPr kumimoji="0" lang="da-DK" sz="10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07.06.2024</a:t>
            </a:fld>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Pladsholder til sidefod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76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kstfelt 26"/>
          <p:cNvSpPr txBox="1"/>
          <p:nvPr/>
        </p:nvSpPr>
        <p:spPr>
          <a:xfrm>
            <a:off x="951321" y="1830731"/>
            <a:ext cx="10074487" cy="4696387"/>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6" name="Pladsholder til indhold 25"/>
          <p:cNvPicPr>
            <a:picLocks noGrp="1" noChangeAspect="1"/>
          </p:cNvPicPr>
          <p:nvPr>
            <p:ph idx="1"/>
          </p:nvPr>
        </p:nvPicPr>
        <p:blipFill>
          <a:blip r:embed="rId3"/>
          <a:stretch>
            <a:fillRect/>
          </a:stretch>
        </p:blipFill>
        <p:spPr>
          <a:xfrm>
            <a:off x="1777063" y="3442253"/>
            <a:ext cx="1617487" cy="1562680"/>
          </a:xfrm>
          <a:prstGeom prst="rect">
            <a:avLst/>
          </a:prstGeom>
        </p:spPr>
      </p:pic>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61E96F-CC53-42E0-B94E-D318846CC584}" type="datetime3">
              <a:rPr kumimoji="0" lang="da-DK" sz="10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07.06.2024</a:t>
            </a:fld>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idefod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Titel 1">
            <a:extLst>
              <a:ext uri="{FF2B5EF4-FFF2-40B4-BE49-F238E27FC236}">
                <a16:creationId xmlns:a16="http://schemas.microsoft.com/office/drawing/2014/main" id="{58546627-ABB5-464D-BE94-8B351C935F40}"/>
              </a:ext>
            </a:extLst>
          </p:cNvPr>
          <p:cNvSpPr txBox="1">
            <a:spLocks/>
          </p:cNvSpPr>
          <p:nvPr/>
        </p:nvSpPr>
        <p:spPr>
          <a:xfrm>
            <a:off x="838200" y="882152"/>
            <a:ext cx="10515600" cy="762433"/>
          </a:xfrm>
          <a:prstGeom prst="rect">
            <a:avLst/>
          </a:prstGeom>
        </p:spPr>
        <p:txBody>
          <a:bodyPr/>
          <a:lstStyle>
            <a:lvl1pPr algn="l" defTabSz="914400" rtl="0" eaLnBrk="1" latinLnBrk="0" hangingPunct="1">
              <a:lnSpc>
                <a:spcPct val="90000"/>
              </a:lnSpc>
              <a:spcBef>
                <a:spcPct val="0"/>
              </a:spcBef>
              <a:buNone/>
              <a:defRPr sz="4000" b="1" i="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40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Vælg fra med ro i maven</a:t>
            </a:r>
          </a:p>
        </p:txBody>
      </p:sp>
      <p:sp>
        <p:nvSpPr>
          <p:cNvPr id="28" name="Tekstfelt 27"/>
          <p:cNvSpPr txBox="1"/>
          <p:nvPr/>
        </p:nvSpPr>
        <p:spPr>
          <a:xfrm>
            <a:off x="3581400" y="1972525"/>
            <a:ext cx="7373815" cy="46628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Vælg Klogts anbefalinger er udviklet med udgangspunkt i evidens, faglig konsensus og med opbakning fra patientforeninger og selskaber – det gør det til en tungtvejende anbefaling - som gør, at man kan vælge fra med ro i maven.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Vælg Klogt anbefalinger anmodes om at skrives ind i specialernes kliniske retningslinjer, og indgår i retningslinjer på Lægehåndbogen og Sundhed.dk.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Risikoen for at få en klage, som patienten får medhold i, er lille, når de kliniske retningslinjer eller en Vælg Klogt anbefaling er blevet fulgt.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defRPr/>
            </a:pPr>
            <a:r>
              <a:rPr lang="da-DK" sz="1800" i="1" dirty="0">
                <a:solidFill>
                  <a:srgbClr val="71242B"/>
                </a:solidFill>
                <a:latin typeface="Open Sans" panose="020B0606030504020204" pitchFamily="34" charset="0"/>
                <a:ea typeface="Open Sans" panose="020B0606030504020204" pitchFamily="34" charset="0"/>
                <a:cs typeface="Open Sans" panose="020B0606030504020204" pitchFamily="34" charset="0"/>
              </a:rPr>
              <a:t>Det er vigtigt at notere begrundelsen for et fravalg i journalen. Gør man det, er der meget lille risiko for at få kritik i en klage.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00"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da-DK" sz="1400"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400" b="0" i="1"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29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p:cNvSpPr txBox="1"/>
          <p:nvPr/>
        </p:nvSpPr>
        <p:spPr>
          <a:xfrm>
            <a:off x="0" y="-120073"/>
            <a:ext cx="12284364" cy="6981909"/>
          </a:xfrm>
          <a:prstGeom prst="rect">
            <a:avLst/>
          </a:prstGeom>
          <a:solidFill>
            <a:srgbClr val="FBDCD7"/>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9BC0BF78-CE1A-E242-B41F-C5A9BC52E635}"/>
              </a:ext>
            </a:extLst>
          </p:cNvPr>
          <p:cNvSpPr>
            <a:spLocks noGrp="1"/>
          </p:cNvSpPr>
          <p:nvPr>
            <p:ph idx="1"/>
          </p:nvPr>
        </p:nvSpPr>
        <p:spPr>
          <a:xfrm>
            <a:off x="838200" y="2084311"/>
            <a:ext cx="10515600" cy="2657294"/>
          </a:xfrm>
        </p:spPr>
        <p:txBody>
          <a:bodyPr>
            <a:normAutofit/>
          </a:bodyPr>
          <a:lstStyle/>
          <a:p>
            <a:r>
              <a:rPr lang="da-DK" sz="9600" b="1" spc="-340" dirty="0">
                <a:latin typeface="Open Sans ExtraBold" panose="020B0606030504020204" pitchFamily="34" charset="0"/>
                <a:ea typeface="Open Sans ExtraBold" panose="020B0606030504020204" pitchFamily="34" charset="0"/>
                <a:cs typeface="Open Sans ExtraBold" panose="020B0606030504020204" pitchFamily="34" charset="0"/>
              </a:rPr>
              <a:t>Ta</a:t>
            </a:r>
            <a:r>
              <a:rPr lang="da-DK" sz="9600" b="1" spc="-320" dirty="0">
                <a:latin typeface="Open Sans ExtraBold" panose="020B0606030504020204" pitchFamily="34" charset="0"/>
                <a:ea typeface="Open Sans ExtraBold" panose="020B0606030504020204" pitchFamily="34" charset="0"/>
                <a:cs typeface="Open Sans ExtraBold" panose="020B0606030504020204" pitchFamily="34" charset="0"/>
              </a:rPr>
              <a:t>k</a:t>
            </a:r>
          </a:p>
        </p:txBody>
      </p:sp>
      <p:sp>
        <p:nvSpPr>
          <p:cNvPr id="8" name="Tekstfelt 7">
            <a:extLst>
              <a:ext uri="{FF2B5EF4-FFF2-40B4-BE49-F238E27FC236}">
                <a16:creationId xmlns:a16="http://schemas.microsoft.com/office/drawing/2014/main" id="{80DDE84F-4E8A-024E-AAFA-DFAD63DD9498}"/>
              </a:ext>
            </a:extLst>
          </p:cNvPr>
          <p:cNvSpPr txBox="1"/>
          <p:nvPr/>
        </p:nvSpPr>
        <p:spPr>
          <a:xfrm>
            <a:off x="838200" y="5517256"/>
            <a:ext cx="694395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71242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Find os på LinkedIn og Twitter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71242B"/>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Eller direkte i indbakken vælgklogt.dk/nyhedsbrev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2400" dirty="0">
                <a:solidFill>
                  <a:srgbClr val="71242B"/>
                </a:solidFill>
                <a:latin typeface="Open Sans Light" panose="020B0306030504020204" pitchFamily="34" charset="0"/>
                <a:ea typeface="Open Sans Light" panose="020B0306030504020204" pitchFamily="34" charset="0"/>
                <a:cs typeface="Open Sans Light" panose="020B0306030504020204" pitchFamily="34" charset="0"/>
              </a:rPr>
              <a:t>Oplæg kan rekvireres i PDF format samme sted</a:t>
            </a:r>
            <a:endParaRPr kumimoji="0" lang="da-DK" sz="2400" b="0" i="0" u="none" strike="noStrike" kern="1200" cap="none" spc="0" normalizeH="0" baseline="0" noProof="0" dirty="0">
              <a:ln>
                <a:noFill/>
              </a:ln>
              <a:solidFill>
                <a:srgbClr val="71242B"/>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9" name="Billede 8"/>
          <p:cNvPicPr>
            <a:picLocks noChangeAspect="1"/>
          </p:cNvPicPr>
          <p:nvPr/>
        </p:nvPicPr>
        <p:blipFill>
          <a:blip r:embed="rId3"/>
          <a:stretch>
            <a:fillRect/>
          </a:stretch>
        </p:blipFill>
        <p:spPr>
          <a:xfrm>
            <a:off x="8727654" y="3454100"/>
            <a:ext cx="2857500" cy="2857500"/>
          </a:xfrm>
          <a:prstGeom prst="rect">
            <a:avLst/>
          </a:prstGeom>
        </p:spPr>
      </p:pic>
      <p:pic>
        <p:nvPicPr>
          <p:cNvPr id="10" name="Billede 9">
            <a:extLst>
              <a:ext uri="{FF2B5EF4-FFF2-40B4-BE49-F238E27FC236}">
                <a16:creationId xmlns:a16="http://schemas.microsoft.com/office/drawing/2014/main" id="{BC8C9591-291B-854D-A610-D35DD04CC31F}"/>
              </a:ext>
            </a:extLst>
          </p:cNvPr>
          <p:cNvPicPr>
            <a:picLocks noChangeAspect="1"/>
          </p:cNvPicPr>
          <p:nvPr/>
        </p:nvPicPr>
        <p:blipFill>
          <a:blip r:embed="rId4">
            <a:alphaModFix/>
            <a:duotone>
              <a:schemeClr val="accent5">
                <a:shade val="45000"/>
                <a:satMod val="135000"/>
              </a:schemeClr>
              <a:prstClr val="white"/>
            </a:duotone>
          </a:blip>
          <a:stretch>
            <a:fillRect/>
          </a:stretch>
        </p:blipFill>
        <p:spPr>
          <a:xfrm>
            <a:off x="9924628" y="315581"/>
            <a:ext cx="1752849" cy="1085836"/>
          </a:xfrm>
          <a:prstGeom prst="rect">
            <a:avLst/>
          </a:prstGeom>
        </p:spPr>
      </p:pic>
    </p:spTree>
    <p:extLst>
      <p:ext uri="{BB962C8B-B14F-4D97-AF65-F5344CB8AC3E}">
        <p14:creationId xmlns:p14="http://schemas.microsoft.com/office/powerpoint/2010/main" val="383749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7320A886-9AE9-7F4E-A205-453493F79A08}"/>
              </a:ext>
            </a:extLst>
          </p:cNvPr>
          <p:cNvSpPr>
            <a:spLocks noGrp="1"/>
          </p:cNvSpPr>
          <p:nvPr>
            <p:ph type="dt" sz="half" idx="10"/>
          </p:nvPr>
        </p:nvSpPr>
        <p:spPr/>
        <p:txBody>
          <a:bodyPr/>
          <a:lstStyle/>
          <a:p>
            <a:pPr>
              <a:spcAft>
                <a:spcPts val="600"/>
              </a:spcAft>
            </a:pPr>
            <a:fld id="{379E457C-6E04-4A78-9B9A-DDD7B94D1307}" type="datetime3">
              <a:rPr lang="da-DK" smtClean="0"/>
              <a:pPr>
                <a:spcAft>
                  <a:spcPts val="600"/>
                </a:spcAft>
              </a:pPr>
              <a:t>07.06.2024</a:t>
            </a:fld>
            <a:endParaRPr lang="da-DK"/>
          </a:p>
        </p:txBody>
      </p:sp>
      <p:pic>
        <p:nvPicPr>
          <p:cNvPr id="2" name="Billede 1"/>
          <p:cNvPicPr>
            <a:picLocks noChangeAspect="1"/>
          </p:cNvPicPr>
          <p:nvPr/>
        </p:nvPicPr>
        <p:blipFill>
          <a:blip r:embed="rId3">
            <a:extLst>
              <a:ext uri="{BEBA8EAE-BF5A-486C-A8C5-ECC9F3942E4B}">
                <a14:imgProps xmlns:a14="http://schemas.microsoft.com/office/drawing/2010/main">
                  <a14:imgLayer r:embed="rId4">
                    <a14:imgEffect>
                      <a14:backgroundRemoval t="9979" b="90483" l="10000" r="92548">
                        <a14:foregroundMark x1="69167" y1="49361" x2="92571" y2="41744"/>
                        <a14:foregroundMark x1="81071" y1="32546" x2="83619" y2="32546"/>
                        <a14:foregroundMark x1="90238" y1="19833" x2="91286" y2="20952"/>
                        <a14:foregroundMark x1="40857" y1="89364" x2="36810" y2="90483"/>
                        <a14:backgroundMark x1="35738" y1="43342" x2="35738" y2="43342"/>
                        <a14:backgroundMark x1="64048" y1="38246" x2="56167" y2="55877"/>
                        <a14:backgroundMark x1="55952" y1="56197" x2="80643" y2="69833"/>
                        <a14:backgroundMark x1="64048" y1="39045" x2="98738" y2="33807"/>
                        <a14:backgroundMark x1="60000" y1="78729" x2="65119" y2="79847"/>
                        <a14:backgroundMark x1="77452" y1="39844" x2="82571" y2="48722"/>
                        <a14:backgroundMark x1="72786" y1="45561" x2="74476" y2="51278"/>
                        <a14:backgroundMark x1="85548" y1="40945" x2="88738" y2="46342"/>
                        <a14:backgroundMark x1="81071" y1="45721" x2="81071" y2="45721"/>
                        <a14:backgroundMark x1="68738" y1="49201" x2="93214" y2="41104"/>
                        <a14:backgroundMark x1="69167" y1="49840" x2="93429" y2="41264"/>
                        <a14:backgroundMark x1="93429" y1="41264" x2="84262" y2="46183"/>
                        <a14:backgroundMark x1="63405" y1="78569" x2="79595" y2="78089"/>
                      </a14:backgroundRemoval>
                    </a14:imgEffect>
                  </a14:imgLayer>
                </a14:imgProps>
              </a:ext>
              <a:ext uri="{28A0092B-C50C-407E-A947-70E740481C1C}">
                <a14:useLocalDpi xmlns:a14="http://schemas.microsoft.com/office/drawing/2010/main" val="0"/>
              </a:ext>
            </a:extLst>
          </a:blip>
          <a:stretch>
            <a:fillRect/>
          </a:stretch>
        </p:blipFill>
        <p:spPr>
          <a:xfrm>
            <a:off x="6207894" y="-1459838"/>
            <a:ext cx="6397763" cy="8579095"/>
          </a:xfrm>
          <a:prstGeom prst="rect">
            <a:avLst/>
          </a:prstGeom>
        </p:spPr>
      </p:pic>
      <p:sp>
        <p:nvSpPr>
          <p:cNvPr id="3" name="Tekstfelt 2"/>
          <p:cNvSpPr txBox="1"/>
          <p:nvPr/>
        </p:nvSpPr>
        <p:spPr>
          <a:xfrm>
            <a:off x="9817909" y="1785257"/>
            <a:ext cx="2374091" cy="1002697"/>
          </a:xfrm>
          <a:prstGeom prst="rect">
            <a:avLst/>
          </a:prstGeom>
          <a:solidFill>
            <a:schemeClr val="bg2">
              <a:lumMod val="20000"/>
              <a:lumOff val="80000"/>
            </a:schemeClr>
          </a:solidFill>
        </p:spPr>
        <p:txBody>
          <a:bodyPr wrap="square" rtlCol="0">
            <a:spAutoFit/>
          </a:bodyPr>
          <a:lstStyle/>
          <a:p>
            <a:endParaRPr lang="da-DK" dirty="0"/>
          </a:p>
        </p:txBody>
      </p:sp>
      <p:sp>
        <p:nvSpPr>
          <p:cNvPr id="6" name="Rektangel 5"/>
          <p:cNvSpPr/>
          <p:nvPr/>
        </p:nvSpPr>
        <p:spPr>
          <a:xfrm>
            <a:off x="838200" y="1305858"/>
            <a:ext cx="7066999" cy="784830"/>
          </a:xfrm>
          <a:prstGeom prst="rect">
            <a:avLst/>
          </a:prstGeom>
        </p:spPr>
        <p:txBody>
          <a:bodyPr wrap="none">
            <a:spAutoFit/>
          </a:bodyPr>
          <a:lstStyle/>
          <a:p>
            <a:r>
              <a:rPr lang="da-DK" sz="45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Mere er ikke altid bedre</a:t>
            </a:r>
          </a:p>
        </p:txBody>
      </p:sp>
      <p:sp>
        <p:nvSpPr>
          <p:cNvPr id="7" name="Rektangel 6"/>
          <p:cNvSpPr/>
          <p:nvPr/>
        </p:nvSpPr>
        <p:spPr>
          <a:xfrm>
            <a:off x="940100" y="2422968"/>
            <a:ext cx="7431013" cy="2585323"/>
          </a:xfrm>
          <a:prstGeom prst="rect">
            <a:avLst/>
          </a:prstGeom>
        </p:spPr>
        <p:txBody>
          <a:bodyPr wrap="square">
            <a:spAutoFit/>
          </a:bodyPr>
          <a:lstStyle/>
          <a:p>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Vælg Klogt arbejder for:</a:t>
            </a:r>
          </a:p>
          <a:p>
            <a:endPar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At patienter ikke får </a:t>
            </a:r>
            <a:r>
              <a:rPr lang="da-DK" b="1" dirty="0">
                <a:solidFill>
                  <a:srgbClr val="71242B"/>
                </a:solidFill>
                <a:latin typeface="Open Sans" panose="020B0606030504020204" pitchFamily="34" charset="0"/>
                <a:ea typeface="Open Sans" panose="020B0606030504020204" pitchFamily="34" charset="0"/>
                <a:cs typeface="Open Sans" panose="020B0606030504020204" pitchFamily="34" charset="0"/>
              </a:rPr>
              <a:t>unødvendige undersøgelser og behandlinger</a:t>
            </a:r>
            <a:endPar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At </a:t>
            </a:r>
            <a:r>
              <a:rPr lang="da-DK" b="1" dirty="0">
                <a:solidFill>
                  <a:srgbClr val="71242B"/>
                </a:solidFill>
                <a:latin typeface="Open Sans" panose="020B0606030504020204" pitchFamily="34" charset="0"/>
                <a:ea typeface="Open Sans" panose="020B0606030504020204" pitchFamily="34" charset="0"/>
                <a:cs typeface="Open Sans" panose="020B0606030504020204" pitchFamily="34" charset="0"/>
              </a:rPr>
              <a:t>skabe plads og rum </a:t>
            </a:r>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til det, der er nødvendigt</a:t>
            </a:r>
          </a:p>
          <a:p>
            <a:pPr marL="342900" indent="-342900">
              <a:buFont typeface="+mj-lt"/>
              <a:buAutoNum type="arabicPeriod"/>
            </a:pPr>
            <a:endPar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At skabe opmærksomhed på det at vælge fra, frem for til. Som forventes at kunne bidrage til en </a:t>
            </a:r>
            <a:r>
              <a:rPr lang="da-DK" b="1" dirty="0">
                <a:solidFill>
                  <a:srgbClr val="71242B"/>
                </a:solidFill>
                <a:latin typeface="Open Sans" panose="020B0606030504020204" pitchFamily="34" charset="0"/>
                <a:ea typeface="Open Sans" panose="020B0606030504020204" pitchFamily="34" charset="0"/>
                <a:cs typeface="Open Sans" panose="020B0606030504020204" pitchFamily="34" charset="0"/>
              </a:rPr>
              <a:t>kulturændring</a:t>
            </a:r>
            <a:endPar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569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A42AB-6078-8842-852E-AB02034F2126}"/>
              </a:ext>
            </a:extLst>
          </p:cNvPr>
          <p:cNvSpPr>
            <a:spLocks noGrp="1"/>
          </p:cNvSpPr>
          <p:nvPr>
            <p:ph type="title"/>
          </p:nvPr>
        </p:nvSpPr>
        <p:spPr/>
        <p:txBody>
          <a:bodyPr/>
          <a:lstStyle/>
          <a:p>
            <a:r>
              <a:rPr lang="da-DK" dirty="0"/>
              <a:t>Organisationerne bag</a:t>
            </a:r>
          </a:p>
        </p:txBody>
      </p:sp>
      <p:sp>
        <p:nvSpPr>
          <p:cNvPr id="27" name="Pladsholder til sidefod 26">
            <a:extLst>
              <a:ext uri="{FF2B5EF4-FFF2-40B4-BE49-F238E27FC236}">
                <a16:creationId xmlns:a16="http://schemas.microsoft.com/office/drawing/2014/main" id="{F664B369-4712-274D-B52E-7E904A8F5AF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uppe 2">
            <a:extLst>
              <a:ext uri="{FF2B5EF4-FFF2-40B4-BE49-F238E27FC236}">
                <a16:creationId xmlns:a16="http://schemas.microsoft.com/office/drawing/2014/main" id="{BAC651C9-3071-0A45-A855-CC98EB09DE14}"/>
              </a:ext>
            </a:extLst>
          </p:cNvPr>
          <p:cNvGrpSpPr/>
          <p:nvPr/>
        </p:nvGrpSpPr>
        <p:grpSpPr>
          <a:xfrm>
            <a:off x="838200" y="2854721"/>
            <a:ext cx="10412361" cy="1539477"/>
            <a:chOff x="838200" y="2854721"/>
            <a:chExt cx="10412361" cy="1539477"/>
          </a:xfrm>
        </p:grpSpPr>
        <p:pic>
          <p:nvPicPr>
            <p:cNvPr id="4" name="Billede 3">
              <a:extLst>
                <a:ext uri="{FF2B5EF4-FFF2-40B4-BE49-F238E27FC236}">
                  <a16:creationId xmlns:a16="http://schemas.microsoft.com/office/drawing/2014/main" id="{88492D37-DDC4-4E4E-ACD3-B2E0A08045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73309" y="3038868"/>
              <a:ext cx="3201927" cy="1171182"/>
            </a:xfrm>
            <a:prstGeom prst="rect">
              <a:avLst/>
            </a:prstGeom>
          </p:spPr>
        </p:pic>
        <p:pic>
          <p:nvPicPr>
            <p:cNvPr id="10" name="Grafik 9">
              <a:extLst>
                <a:ext uri="{FF2B5EF4-FFF2-40B4-BE49-F238E27FC236}">
                  <a16:creationId xmlns:a16="http://schemas.microsoft.com/office/drawing/2014/main" id="{8D4B1AB3-5D61-4348-8C9F-52619D534A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2854721"/>
              <a:ext cx="2309216" cy="1539477"/>
            </a:xfrm>
            <a:prstGeom prst="rect">
              <a:avLst/>
            </a:prstGeom>
          </p:spPr>
        </p:pic>
        <p:pic>
          <p:nvPicPr>
            <p:cNvPr id="12" name="Billede 11" descr="Et billede, der indeholder bordservice, service, plade, tegning&#10;&#10;Automatisk genereret beskrivelse">
              <a:extLst>
                <a:ext uri="{FF2B5EF4-FFF2-40B4-BE49-F238E27FC236}">
                  <a16:creationId xmlns:a16="http://schemas.microsoft.com/office/drawing/2014/main" id="{1D31DBFB-C811-514C-B9A5-839B7C27D1B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85403" y="3245194"/>
              <a:ext cx="2965158" cy="758529"/>
            </a:xfrm>
            <a:prstGeom prst="rect">
              <a:avLst/>
            </a:prstGeom>
          </p:spPr>
        </p:pic>
      </p:grpSp>
    </p:spTree>
    <p:extLst>
      <p:ext uri="{BB962C8B-B14F-4D97-AF65-F5344CB8AC3E}">
        <p14:creationId xmlns:p14="http://schemas.microsoft.com/office/powerpoint/2010/main" val="341120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B7E2C-8A28-447C-944A-A34C25FF128C}"/>
              </a:ext>
            </a:extLst>
          </p:cNvPr>
          <p:cNvSpPr>
            <a:spLocks noGrp="1"/>
          </p:cNvSpPr>
          <p:nvPr>
            <p:ph type="title"/>
          </p:nvPr>
        </p:nvSpPr>
        <p:spPr>
          <a:xfrm>
            <a:off x="838200" y="1152706"/>
            <a:ext cx="10515600" cy="1058059"/>
          </a:xfrm>
        </p:spPr>
        <p:txBody>
          <a:bodyPr anchor="t">
            <a:normAutofit/>
          </a:bodyPr>
          <a:lstStyle/>
          <a:p>
            <a:r>
              <a:rPr lang="da-DK" dirty="0"/>
              <a:t>Baggrunden for Vælg Klogt</a:t>
            </a:r>
          </a:p>
        </p:txBody>
      </p:sp>
      <p:pic>
        <p:nvPicPr>
          <p:cNvPr id="9" name="Pladsholder til indhold 8" descr="Et billede, der indeholder silhuet&#10;&#10;Automatisk genereret beskrivelse">
            <a:extLst>
              <a:ext uri="{FF2B5EF4-FFF2-40B4-BE49-F238E27FC236}">
                <a16:creationId xmlns:a16="http://schemas.microsoft.com/office/drawing/2014/main" id="{83B71875-DB9B-4D59-81D6-76F57AADEC84}"/>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20404" t="18960" r="20405" b="10451"/>
          <a:stretch/>
        </p:blipFill>
        <p:spPr>
          <a:xfrm>
            <a:off x="838200" y="2694010"/>
            <a:ext cx="5192178" cy="3482952"/>
          </a:xfrm>
          <a:noFill/>
        </p:spPr>
      </p:pic>
      <p:sp>
        <p:nvSpPr>
          <p:cNvPr id="16" name="Content Placeholder 3">
            <a:extLst>
              <a:ext uri="{FF2B5EF4-FFF2-40B4-BE49-F238E27FC236}">
                <a16:creationId xmlns:a16="http://schemas.microsoft.com/office/drawing/2014/main" id="{0991C105-4B11-43F8-936E-CFCE4EEC6FFB}"/>
              </a:ext>
            </a:extLst>
          </p:cNvPr>
          <p:cNvSpPr>
            <a:spLocks noGrp="1"/>
          </p:cNvSpPr>
          <p:nvPr>
            <p:ph sz="half" idx="2"/>
          </p:nvPr>
        </p:nvSpPr>
        <p:spPr>
          <a:xfrm>
            <a:off x="7239000" y="2694010"/>
            <a:ext cx="4114800" cy="3482952"/>
          </a:xfrm>
        </p:spPr>
        <p:txBody>
          <a:bodyPr anchor="ctr"/>
          <a:lstStyle/>
          <a:p>
            <a:r>
              <a:rPr lang="en-US" dirty="0"/>
              <a:t>OECD-rapport </a:t>
            </a:r>
            <a:r>
              <a:rPr lang="da-DK" dirty="0"/>
              <a:t>anslår</a:t>
            </a:r>
            <a:r>
              <a:rPr lang="en-US" dirty="0"/>
              <a:t>, at 20% </a:t>
            </a:r>
            <a:r>
              <a:rPr lang="da-DK" dirty="0"/>
              <a:t>af</a:t>
            </a:r>
            <a:r>
              <a:rPr lang="en-US" dirty="0"/>
              <a:t> det, der </a:t>
            </a:r>
            <a:r>
              <a:rPr lang="da-DK" dirty="0"/>
              <a:t>foregår</a:t>
            </a:r>
            <a:r>
              <a:rPr lang="en-US" dirty="0"/>
              <a:t> I </a:t>
            </a:r>
            <a:r>
              <a:rPr lang="da-DK" dirty="0"/>
              <a:t>sundhedsvæsener</a:t>
            </a:r>
            <a:r>
              <a:rPr lang="en-US" dirty="0"/>
              <a:t> </a:t>
            </a:r>
            <a:r>
              <a:rPr lang="da-DK" dirty="0"/>
              <a:t>internationalt i bedste fald er spild, og i værste fald kan være direkte skadeligt.</a:t>
            </a:r>
            <a:r>
              <a:rPr lang="en-US" dirty="0"/>
              <a:t> </a:t>
            </a:r>
          </a:p>
        </p:txBody>
      </p:sp>
      <p:sp>
        <p:nvSpPr>
          <p:cNvPr id="3" name="Pladsholder til sidefod 2">
            <a:extLst>
              <a:ext uri="{FF2B5EF4-FFF2-40B4-BE49-F238E27FC236}">
                <a16:creationId xmlns:a16="http://schemas.microsoft.com/office/drawing/2014/main" id="{EEF8B1E2-9725-6B41-B868-0C55B6A7ED66}"/>
              </a:ext>
            </a:extLst>
          </p:cNvPr>
          <p:cNvSpPr>
            <a:spLocks noGrp="1"/>
          </p:cNvSpPr>
          <p:nvPr>
            <p:ph type="ftr" sz="quarter" idx="11"/>
          </p:nvPr>
        </p:nvSpPr>
        <p:spPr>
          <a:xfrm>
            <a:off x="7239000" y="330881"/>
            <a:ext cx="4114800" cy="365125"/>
          </a:xfrm>
        </p:spPr>
        <p:txBody>
          <a:bodyPr anchor="ctr">
            <a:normAutofit/>
          </a:bodyPr>
          <a:lstStyle/>
          <a:p>
            <a:pPr>
              <a:spcAft>
                <a:spcPts val="600"/>
              </a:spcAft>
            </a:pPr>
            <a:r>
              <a:rPr lang="da-DK" dirty="0"/>
              <a:t>Mere er ikke altid bedre</a:t>
            </a:r>
          </a:p>
        </p:txBody>
      </p:sp>
      <p:sp>
        <p:nvSpPr>
          <p:cNvPr id="6" name="Tekstfelt 5"/>
          <p:cNvSpPr txBox="1"/>
          <p:nvPr/>
        </p:nvSpPr>
        <p:spPr>
          <a:xfrm>
            <a:off x="1028700" y="6400800"/>
            <a:ext cx="5817870" cy="369332"/>
          </a:xfrm>
          <a:prstGeom prst="rect">
            <a:avLst/>
          </a:prstGeom>
          <a:noFill/>
        </p:spPr>
        <p:txBody>
          <a:bodyPr wrap="square" rtlCol="0">
            <a:spAutoFit/>
          </a:bodyPr>
          <a:lstStyle/>
          <a:p>
            <a:r>
              <a:rPr lang="da-DK" dirty="0">
                <a:solidFill>
                  <a:schemeClr val="bg1">
                    <a:lumMod val="75000"/>
                  </a:schemeClr>
                </a:solidFill>
              </a:rPr>
              <a:t>Kilde: OECD, Tackling </a:t>
            </a:r>
            <a:r>
              <a:rPr lang="da-DK" dirty="0" err="1">
                <a:solidFill>
                  <a:schemeClr val="bg1">
                    <a:lumMod val="75000"/>
                  </a:schemeClr>
                </a:solidFill>
              </a:rPr>
              <a:t>Wasteful</a:t>
            </a:r>
            <a:r>
              <a:rPr lang="da-DK" dirty="0">
                <a:solidFill>
                  <a:schemeClr val="bg1">
                    <a:lumMod val="75000"/>
                  </a:schemeClr>
                </a:solidFill>
              </a:rPr>
              <a:t> </a:t>
            </a:r>
            <a:r>
              <a:rPr lang="da-DK" dirty="0" err="1">
                <a:solidFill>
                  <a:schemeClr val="bg1">
                    <a:lumMod val="75000"/>
                  </a:schemeClr>
                </a:solidFill>
              </a:rPr>
              <a:t>Spending</a:t>
            </a:r>
            <a:r>
              <a:rPr lang="da-DK" dirty="0">
                <a:solidFill>
                  <a:schemeClr val="bg1">
                    <a:lumMod val="75000"/>
                  </a:schemeClr>
                </a:solidFill>
              </a:rPr>
              <a:t> on Health. 2017</a:t>
            </a:r>
          </a:p>
        </p:txBody>
      </p:sp>
    </p:spTree>
    <p:extLst>
      <p:ext uri="{BB962C8B-B14F-4D97-AF65-F5344CB8AC3E}">
        <p14:creationId xmlns:p14="http://schemas.microsoft.com/office/powerpoint/2010/main" val="261584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5181600" y="2270234"/>
            <a:ext cx="7010399" cy="3689501"/>
          </a:xfrm>
        </p:spPr>
        <p:txBody>
          <a:bodyPr>
            <a:noAutofit/>
          </a:bodyPr>
          <a:lstStyle/>
          <a:p>
            <a:r>
              <a:rPr lang="da-DK" sz="6000" b="1" dirty="0"/>
              <a:t>Vælg Klogt</a:t>
            </a:r>
          </a:p>
          <a:p>
            <a:r>
              <a:rPr lang="da-DK" sz="6000" b="1" dirty="0"/>
              <a:t>anbefalinger</a:t>
            </a:r>
          </a:p>
        </p:txBody>
      </p:sp>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61E96F-CC53-42E0-B94E-D318846CC584}" type="datetime3">
              <a:rPr kumimoji="0" lang="da-DK" sz="1000" b="0" i="0" u="none" strike="noStrike" kern="120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07.06.2024</a:t>
            </a:fld>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Pladsholder til sidefod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Bille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357944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546627-ABB5-464D-BE94-8B351C935F40}"/>
              </a:ext>
            </a:extLst>
          </p:cNvPr>
          <p:cNvSpPr>
            <a:spLocks noGrp="1"/>
          </p:cNvSpPr>
          <p:nvPr>
            <p:ph type="title"/>
          </p:nvPr>
        </p:nvSpPr>
        <p:spPr/>
        <p:txBody>
          <a:bodyPr/>
          <a:lstStyle/>
          <a:p>
            <a:r>
              <a:rPr lang="da-DK" sz="3200" dirty="0"/>
              <a:t>Udvikling af anbefalinger</a:t>
            </a:r>
          </a:p>
        </p:txBody>
      </p:sp>
      <p:sp>
        <p:nvSpPr>
          <p:cNvPr id="5" name="Pladsholder til sidefod 4">
            <a:extLst>
              <a:ext uri="{FF2B5EF4-FFF2-40B4-BE49-F238E27FC236}">
                <a16:creationId xmlns:a16="http://schemas.microsoft.com/office/drawing/2014/main" id="{45F59E12-93A3-4E2D-90A3-72A8DFE2EBAE}"/>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endPar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4" name="Cirkulær pil 43">
            <a:extLst>
              <a:ext uri="{FF2B5EF4-FFF2-40B4-BE49-F238E27FC236}">
                <a16:creationId xmlns:a16="http://schemas.microsoft.com/office/drawing/2014/main" id="{F36F5B85-3517-4D72-B3D6-6A77C99724D2}"/>
              </a:ext>
            </a:extLst>
          </p:cNvPr>
          <p:cNvSpPr/>
          <p:nvPr/>
        </p:nvSpPr>
        <p:spPr>
          <a:xfrm>
            <a:off x="7948633" y="1903019"/>
            <a:ext cx="3456000" cy="3672000"/>
          </a:xfrm>
          <a:prstGeom prst="circular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45" name="Cirkulær pil 44">
            <a:extLst>
              <a:ext uri="{FF2B5EF4-FFF2-40B4-BE49-F238E27FC236}">
                <a16:creationId xmlns:a16="http://schemas.microsoft.com/office/drawing/2014/main" id="{994ADFDE-BB94-4120-B4E8-62B975A3502D}"/>
              </a:ext>
            </a:extLst>
          </p:cNvPr>
          <p:cNvSpPr/>
          <p:nvPr/>
        </p:nvSpPr>
        <p:spPr>
          <a:xfrm>
            <a:off x="2756328" y="1903019"/>
            <a:ext cx="3456000" cy="3672000"/>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49" name="Cirkulær pil 48">
            <a:extLst>
              <a:ext uri="{FF2B5EF4-FFF2-40B4-BE49-F238E27FC236}">
                <a16:creationId xmlns:a16="http://schemas.microsoft.com/office/drawing/2014/main" id="{65F18235-4D30-4010-8720-6D182DAC5EFE}"/>
              </a:ext>
            </a:extLst>
          </p:cNvPr>
          <p:cNvSpPr/>
          <p:nvPr/>
        </p:nvSpPr>
        <p:spPr>
          <a:xfrm rot="10800000" flipH="1">
            <a:off x="149874" y="1989573"/>
            <a:ext cx="3456000" cy="3672000"/>
          </a:xfrm>
          <a:prstGeom prst="circular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36DB6"/>
              </a:solidFill>
              <a:effectLst/>
              <a:uLnTx/>
              <a:uFillTx/>
              <a:latin typeface="Calibri" panose="020F0502020204030204"/>
              <a:ea typeface="+mn-ea"/>
              <a:cs typeface="+mn-cs"/>
            </a:endParaRPr>
          </a:p>
        </p:txBody>
      </p:sp>
      <p:sp>
        <p:nvSpPr>
          <p:cNvPr id="54" name="Tekstfelt 53">
            <a:extLst>
              <a:ext uri="{FF2B5EF4-FFF2-40B4-BE49-F238E27FC236}">
                <a16:creationId xmlns:a16="http://schemas.microsoft.com/office/drawing/2014/main" id="{7D952A0E-9000-4DDC-B90D-67AA0F039C32}"/>
              </a:ext>
            </a:extLst>
          </p:cNvPr>
          <p:cNvSpPr txBox="1"/>
          <p:nvPr/>
        </p:nvSpPr>
        <p:spPr>
          <a:xfrm>
            <a:off x="1071269" y="2942552"/>
            <a:ext cx="1895446"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14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1. Udvælgelse af anbefalinger</a:t>
            </a:r>
            <a:endParaRPr kumimoji="0" lang="da-DK" sz="1200"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Tekstfelt 55">
            <a:extLst>
              <a:ext uri="{FF2B5EF4-FFF2-40B4-BE49-F238E27FC236}">
                <a16:creationId xmlns:a16="http://schemas.microsoft.com/office/drawing/2014/main" id="{FB124D90-0FD0-42F7-86E5-7A709D8594AC}"/>
              </a:ext>
            </a:extLst>
          </p:cNvPr>
          <p:cNvSpPr txBox="1"/>
          <p:nvPr/>
        </p:nvSpPr>
        <p:spPr>
          <a:xfrm>
            <a:off x="3668541" y="2828173"/>
            <a:ext cx="187531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2. Workshop og/eller skriftlig</a:t>
            </a:r>
            <a:r>
              <a:rPr kumimoji="0" lang="da-DK" sz="1400" b="1" i="0" u="none" strike="noStrike" kern="1200" cap="none" spc="0" normalizeH="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 høring</a:t>
            </a:r>
          </a:p>
        </p:txBody>
      </p:sp>
      <p:sp>
        <p:nvSpPr>
          <p:cNvPr id="60" name="Tekstfelt 59">
            <a:extLst>
              <a:ext uri="{FF2B5EF4-FFF2-40B4-BE49-F238E27FC236}">
                <a16:creationId xmlns:a16="http://schemas.microsoft.com/office/drawing/2014/main" id="{D6748EA9-F323-4FAA-9251-C33D5EAEF359}"/>
              </a:ext>
            </a:extLst>
          </p:cNvPr>
          <p:cNvSpPr txBox="1"/>
          <p:nvPr/>
        </p:nvSpPr>
        <p:spPr>
          <a:xfrm>
            <a:off x="6418594" y="2965293"/>
            <a:ext cx="15816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solidFill>
                  <a:srgbClr val="71242B"/>
                </a:solidFill>
                <a:latin typeface="Open Sans" panose="020B0606030504020204" pitchFamily="34" charset="0"/>
                <a:ea typeface="Open Sans" panose="020B0606030504020204" pitchFamily="34" charset="0"/>
                <a:cs typeface="Open Sans" panose="020B0606030504020204" pitchFamily="34" charset="0"/>
              </a:rPr>
              <a:t>3</a:t>
            </a:r>
            <a:r>
              <a:rPr kumimoji="0" lang="da-DK" sz="14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 Lancering</a:t>
            </a:r>
          </a:p>
        </p:txBody>
      </p:sp>
      <p:pic>
        <p:nvPicPr>
          <p:cNvPr id="4" name="Billede 3"/>
          <p:cNvPicPr>
            <a:picLocks noChangeAspect="1"/>
          </p:cNvPicPr>
          <p:nvPr/>
        </p:nvPicPr>
        <p:blipFill>
          <a:blip r:embed="rId3"/>
          <a:stretch>
            <a:fillRect/>
          </a:stretch>
        </p:blipFill>
        <p:spPr>
          <a:xfrm>
            <a:off x="3755957" y="4127872"/>
            <a:ext cx="1188000" cy="1188000"/>
          </a:xfrm>
          <a:prstGeom prst="rect">
            <a:avLst/>
          </a:prstGeom>
        </p:spPr>
      </p:pic>
      <p:pic>
        <p:nvPicPr>
          <p:cNvPr id="6" name="Billede 5"/>
          <p:cNvPicPr>
            <a:picLocks noChangeAspect="1"/>
          </p:cNvPicPr>
          <p:nvPr/>
        </p:nvPicPr>
        <p:blipFill>
          <a:blip r:embed="rId4"/>
          <a:stretch>
            <a:fillRect/>
          </a:stretch>
        </p:blipFill>
        <p:spPr>
          <a:xfrm>
            <a:off x="1171505" y="3931716"/>
            <a:ext cx="1188000" cy="1188000"/>
          </a:xfrm>
          <a:prstGeom prst="rect">
            <a:avLst/>
          </a:prstGeom>
        </p:spPr>
      </p:pic>
      <p:pic>
        <p:nvPicPr>
          <p:cNvPr id="12" name="Billede 11"/>
          <p:cNvPicPr>
            <a:picLocks noChangeAspect="1"/>
          </p:cNvPicPr>
          <p:nvPr/>
        </p:nvPicPr>
        <p:blipFill>
          <a:blip r:embed="rId5"/>
          <a:stretch>
            <a:fillRect/>
          </a:stretch>
        </p:blipFill>
        <p:spPr>
          <a:xfrm>
            <a:off x="6483522" y="3986737"/>
            <a:ext cx="1104843" cy="1104843"/>
          </a:xfrm>
          <a:prstGeom prst="rect">
            <a:avLst/>
          </a:prstGeom>
        </p:spPr>
      </p:pic>
      <p:sp>
        <p:nvSpPr>
          <p:cNvPr id="20" name="Cirkulær pil 19">
            <a:extLst>
              <a:ext uri="{FF2B5EF4-FFF2-40B4-BE49-F238E27FC236}">
                <a16:creationId xmlns:a16="http://schemas.microsoft.com/office/drawing/2014/main" id="{9992B876-B125-41AE-9402-1042BF629620}"/>
              </a:ext>
            </a:extLst>
          </p:cNvPr>
          <p:cNvSpPr/>
          <p:nvPr/>
        </p:nvSpPr>
        <p:spPr>
          <a:xfrm rot="10800000" flipH="1">
            <a:off x="5362314" y="1994765"/>
            <a:ext cx="3456000" cy="3672000"/>
          </a:xfrm>
          <a:prstGeom prst="circular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21" name="Tekstfelt 20">
            <a:extLst>
              <a:ext uri="{FF2B5EF4-FFF2-40B4-BE49-F238E27FC236}">
                <a16:creationId xmlns:a16="http://schemas.microsoft.com/office/drawing/2014/main" id="{AF84F048-E8EF-46BE-BAC6-D2CA7FCD5D54}"/>
              </a:ext>
            </a:extLst>
          </p:cNvPr>
          <p:cNvSpPr txBox="1"/>
          <p:nvPr/>
        </p:nvSpPr>
        <p:spPr>
          <a:xfrm>
            <a:off x="8825628" y="2949959"/>
            <a:ext cx="1702009"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da-DK" sz="1400" b="1" dirty="0">
                <a:solidFill>
                  <a:srgbClr val="71242B"/>
                </a:solidFill>
                <a:latin typeface="Open Sans" panose="020B0606030504020204" pitchFamily="34" charset="0"/>
                <a:ea typeface="Open Sans" panose="020B0606030504020204" pitchFamily="34" charset="0"/>
                <a:cs typeface="Open Sans" panose="020B0606030504020204" pitchFamily="34" charset="0"/>
              </a:rPr>
              <a:t>4</a:t>
            </a:r>
            <a:r>
              <a:rPr kumimoji="0" lang="da-DK" sz="1400" b="1" i="0" u="none" strike="noStrike" kern="1200" cap="none" spc="0" normalizeH="0" baseline="0" noProof="0" dirty="0">
                <a:ln>
                  <a:noFill/>
                </a:ln>
                <a:solidFill>
                  <a:srgbClr val="71242B"/>
                </a:solidFill>
                <a:effectLst/>
                <a:uLnTx/>
                <a:uFillTx/>
                <a:latin typeface="Open Sans" panose="020B0606030504020204" pitchFamily="34" charset="0"/>
                <a:ea typeface="Open Sans" panose="020B0606030504020204" pitchFamily="34" charset="0"/>
                <a:cs typeface="Open Sans" panose="020B0606030504020204" pitchFamily="34" charset="0"/>
              </a:rPr>
              <a:t>. Deler viden og erfaring om det, der virker </a:t>
            </a:r>
          </a:p>
        </p:txBody>
      </p:sp>
      <p:pic>
        <p:nvPicPr>
          <p:cNvPr id="22" name="Billede 21"/>
          <p:cNvPicPr>
            <a:picLocks noChangeAspect="1"/>
          </p:cNvPicPr>
          <p:nvPr/>
        </p:nvPicPr>
        <p:blipFill>
          <a:blip r:embed="rId6"/>
          <a:stretch>
            <a:fillRect/>
          </a:stretch>
        </p:blipFill>
        <p:spPr>
          <a:xfrm>
            <a:off x="8967589" y="4095615"/>
            <a:ext cx="1474357" cy="1352967"/>
          </a:xfrm>
          <a:prstGeom prst="rect">
            <a:avLst/>
          </a:prstGeom>
        </p:spPr>
      </p:pic>
      <p:sp>
        <p:nvSpPr>
          <p:cNvPr id="3" name="Tekstfelt 2"/>
          <p:cNvSpPr txBox="1"/>
          <p:nvPr/>
        </p:nvSpPr>
        <p:spPr>
          <a:xfrm>
            <a:off x="3514513" y="3530551"/>
            <a:ext cx="2128281" cy="1015663"/>
          </a:xfrm>
          <a:prstGeom prst="rect">
            <a:avLst/>
          </a:prstGeom>
          <a:noFill/>
        </p:spPr>
        <p:txBody>
          <a:bodyPr wrap="square" rtlCol="0">
            <a:spAutoFit/>
          </a:bodyPr>
          <a:lstStyle/>
          <a:p>
            <a:r>
              <a:rPr lang="da-DK" sz="1200" dirty="0">
                <a:solidFill>
                  <a:srgbClr val="71242B"/>
                </a:solidFill>
                <a:latin typeface="Open Sans" panose="020B0606030504020204" pitchFamily="34" charset="0"/>
                <a:ea typeface="Open Sans" panose="020B0606030504020204" pitchFamily="34" charset="0"/>
                <a:cs typeface="Open Sans" panose="020B0606030504020204" pitchFamily="34" charset="0"/>
              </a:rPr>
              <a:t>Relevante fagpersoner og patientrepræsentanter bidrager med deres perspektiver på emnet.  </a:t>
            </a:r>
          </a:p>
          <a:p>
            <a:endParaRPr lang="da-DK" sz="1200" dirty="0"/>
          </a:p>
        </p:txBody>
      </p:sp>
      <p:sp>
        <p:nvSpPr>
          <p:cNvPr id="9" name="Tekstfelt 8"/>
          <p:cNvSpPr txBox="1"/>
          <p:nvPr/>
        </p:nvSpPr>
        <p:spPr>
          <a:xfrm>
            <a:off x="6206992" y="3307324"/>
            <a:ext cx="1994195" cy="646331"/>
          </a:xfrm>
          <a:prstGeom prst="rect">
            <a:avLst/>
          </a:prstGeom>
          <a:noFill/>
        </p:spPr>
        <p:txBody>
          <a:bodyPr wrap="square" rtlCol="0">
            <a:spAutoFit/>
          </a:bodyPr>
          <a:lstStyle/>
          <a:p>
            <a:r>
              <a:rPr lang="da-DK" sz="1200" dirty="0">
                <a:solidFill>
                  <a:srgbClr val="71242B"/>
                </a:solidFill>
                <a:latin typeface="Open Sans" panose="020B0606030504020204" pitchFamily="34" charset="0"/>
                <a:ea typeface="Open Sans" panose="020B0606030504020204" pitchFamily="34" charset="0"/>
                <a:cs typeface="Open Sans" panose="020B0606030504020204" pitchFamily="34" charset="0"/>
              </a:rPr>
              <a:t>Når anbefalingerne lanceres, sendes de ud til relevante aktører </a:t>
            </a:r>
          </a:p>
        </p:txBody>
      </p:sp>
      <p:sp>
        <p:nvSpPr>
          <p:cNvPr id="11" name="Tekstfelt 10"/>
          <p:cNvSpPr txBox="1"/>
          <p:nvPr/>
        </p:nvSpPr>
        <p:spPr>
          <a:xfrm>
            <a:off x="936195" y="3415853"/>
            <a:ext cx="2149981" cy="646331"/>
          </a:xfrm>
          <a:prstGeom prst="rect">
            <a:avLst/>
          </a:prstGeom>
          <a:noFill/>
        </p:spPr>
        <p:txBody>
          <a:bodyPr wrap="square" rtlCol="0">
            <a:spAutoFit/>
          </a:bodyPr>
          <a:lstStyle/>
          <a:p>
            <a:pPr lvl="0">
              <a:defRPr/>
            </a:pPr>
            <a:r>
              <a:rPr lang="da-DK" sz="1200" dirty="0">
                <a:solidFill>
                  <a:srgbClr val="71242B"/>
                </a:solidFill>
                <a:latin typeface="Open Sans" panose="020B0606030504020204" pitchFamily="34" charset="0"/>
                <a:ea typeface="Open Sans" panose="020B0606030504020204" pitchFamily="34" charset="0"/>
                <a:cs typeface="Open Sans" panose="020B0606030504020204" pitchFamily="34" charset="0"/>
              </a:rPr>
              <a:t>Forslag kan meldes ind til Vælg Klogt via hjemmesiden</a:t>
            </a:r>
          </a:p>
        </p:txBody>
      </p:sp>
      <p:sp>
        <p:nvSpPr>
          <p:cNvPr id="14" name="Tekstfelt 13"/>
          <p:cNvSpPr txBox="1"/>
          <p:nvPr/>
        </p:nvSpPr>
        <p:spPr>
          <a:xfrm>
            <a:off x="8825628" y="3665701"/>
            <a:ext cx="2168437" cy="830997"/>
          </a:xfrm>
          <a:prstGeom prst="rect">
            <a:avLst/>
          </a:prstGeom>
          <a:noFill/>
        </p:spPr>
        <p:txBody>
          <a:bodyPr wrap="square" rtlCol="0">
            <a:spAutoFit/>
          </a:bodyPr>
          <a:lstStyle/>
          <a:p>
            <a:r>
              <a:rPr lang="da-DK" sz="1200" dirty="0">
                <a:solidFill>
                  <a:srgbClr val="71242B"/>
                </a:solidFill>
                <a:latin typeface="Open Sans" panose="020B0606030504020204" pitchFamily="34" charset="0"/>
                <a:ea typeface="Open Sans" panose="020B0606030504020204" pitchFamily="34" charset="0"/>
                <a:cs typeface="Open Sans" panose="020B0606030504020204" pitchFamily="34" charset="0"/>
              </a:rPr>
              <a:t>Vælg Klogt understøtter den lokale implementering, ved at sætte spot på de gode løsninger</a:t>
            </a:r>
          </a:p>
        </p:txBody>
      </p:sp>
    </p:spTree>
    <p:extLst>
      <p:ext uri="{BB962C8B-B14F-4D97-AF65-F5344CB8AC3E}">
        <p14:creationId xmlns:p14="http://schemas.microsoft.com/office/powerpoint/2010/main" val="339796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47822105-8DD9-875F-DFAD-E81755595E5E}"/>
              </a:ext>
            </a:extLst>
          </p:cNvPr>
          <p:cNvSpPr txBox="1"/>
          <p:nvPr/>
        </p:nvSpPr>
        <p:spPr>
          <a:xfrm>
            <a:off x="0" y="0"/>
            <a:ext cx="12192000" cy="6858000"/>
          </a:xfrm>
          <a:prstGeom prst="rect">
            <a:avLst/>
          </a:prstGeom>
          <a:solidFill>
            <a:schemeClr val="tx2">
              <a:lumMod val="20000"/>
              <a:lumOff val="80000"/>
            </a:schemeClr>
          </a:solidFill>
        </p:spPr>
        <p:txBody>
          <a:bodyPr wrap="square" rtlCol="0">
            <a:spAutoFit/>
          </a:bodyPr>
          <a:lstStyle/>
          <a:p>
            <a:endParaRPr lang="da-DK" dirty="0"/>
          </a:p>
        </p:txBody>
      </p:sp>
      <p:sp>
        <p:nvSpPr>
          <p:cNvPr id="2" name="Titel 1"/>
          <p:cNvSpPr>
            <a:spLocks noGrp="1"/>
          </p:cNvSpPr>
          <p:nvPr>
            <p:ph type="title"/>
          </p:nvPr>
        </p:nvSpPr>
        <p:spPr/>
        <p:txBody>
          <a:bodyPr/>
          <a:lstStyle/>
          <a:p>
            <a:pPr marL="342900" lvl="0" indent="-342900">
              <a:defRPr/>
            </a:pPr>
            <a:r>
              <a:rPr lang="da-DK" dirty="0">
                <a:solidFill>
                  <a:srgbClr val="71242B"/>
                </a:solidFill>
              </a:rPr>
              <a:t>Udvikling af anbefalinger</a:t>
            </a:r>
            <a:br>
              <a:rPr lang="da-DK" sz="3600" dirty="0">
                <a:solidFill>
                  <a:srgbClr val="71242B"/>
                </a:solidFill>
              </a:rPr>
            </a:br>
            <a:endParaRPr lang="da-DK" dirty="0"/>
          </a:p>
        </p:txBody>
      </p:sp>
      <p:sp>
        <p:nvSpPr>
          <p:cNvPr id="5" name="Pladsholder til sidefod 4"/>
          <p:cNvSpPr>
            <a:spLocks noGrp="1"/>
          </p:cNvSpPr>
          <p:nvPr>
            <p:ph type="ftr" sz="quarter" idx="11"/>
          </p:nvPr>
        </p:nvSpPr>
        <p:spPr/>
        <p:txBody>
          <a:bodyPr/>
          <a:lstStyle/>
          <a:p>
            <a:r>
              <a:rPr lang="da-DK" dirty="0"/>
              <a:t>Mere er ikke altid bedre</a:t>
            </a:r>
          </a:p>
        </p:txBody>
      </p:sp>
      <p:sp>
        <p:nvSpPr>
          <p:cNvPr id="6" name="Cirkulær pil 5">
            <a:extLst>
              <a:ext uri="{FF2B5EF4-FFF2-40B4-BE49-F238E27FC236}">
                <a16:creationId xmlns:a16="http://schemas.microsoft.com/office/drawing/2014/main" id="{65F18235-4D30-4010-8720-6D182DAC5EFE}"/>
              </a:ext>
            </a:extLst>
          </p:cNvPr>
          <p:cNvSpPr/>
          <p:nvPr/>
        </p:nvSpPr>
        <p:spPr>
          <a:xfrm rot="10800000" flipH="1">
            <a:off x="-2125967" y="2488608"/>
            <a:ext cx="3456000" cy="3672000"/>
          </a:xfrm>
          <a:prstGeom prst="circularArrow">
            <a:avLst/>
          </a:prstGeom>
          <a:solidFill>
            <a:srgbClr val="036DB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36DB6"/>
              </a:solidFill>
              <a:effectLst/>
              <a:uLnTx/>
              <a:uFillTx/>
              <a:latin typeface="Calibri" panose="020F0502020204030204"/>
              <a:ea typeface="+mn-ea"/>
              <a:cs typeface="+mn-cs"/>
            </a:endParaRPr>
          </a:p>
        </p:txBody>
      </p:sp>
      <p:sp>
        <p:nvSpPr>
          <p:cNvPr id="9" name="Rektangel 8"/>
          <p:cNvSpPr/>
          <p:nvPr/>
        </p:nvSpPr>
        <p:spPr>
          <a:xfrm>
            <a:off x="4162482" y="2149224"/>
            <a:ext cx="281333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71242B"/>
                </a:solidFill>
                <a:effectLst/>
                <a:uLnTx/>
                <a:uFillTx/>
                <a:latin typeface="Calibri" panose="020F0502020204030204"/>
                <a:ea typeface="+mn-ea"/>
                <a:cs typeface="+mn-cs"/>
              </a:rPr>
              <a:t>Hvad er processen? </a:t>
            </a:r>
          </a:p>
        </p:txBody>
      </p:sp>
      <p:sp>
        <p:nvSpPr>
          <p:cNvPr id="12" name="Tekstfelt 11"/>
          <p:cNvSpPr txBox="1"/>
          <p:nvPr/>
        </p:nvSpPr>
        <p:spPr>
          <a:xfrm>
            <a:off x="4162482" y="2802424"/>
            <a:ext cx="4715724" cy="880195"/>
          </a:xfrm>
          <a:prstGeom prst="rect">
            <a:avLst/>
          </a:prstGeom>
          <a:solidFill>
            <a:schemeClr val="tx2">
              <a:lumMod val="60000"/>
              <a:lumOff val="40000"/>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a-DK" dirty="0">
                <a:solidFill>
                  <a:schemeClr val="accent5"/>
                </a:solidFill>
                <a:latin typeface="Open Sans" panose="020B0606030504020204" pitchFamily="34" charset="0"/>
                <a:ea typeface="Open Sans" panose="020B0606030504020204" pitchFamily="34" charset="0"/>
                <a:cs typeface="Open Sans" panose="020B0606030504020204" pitchFamily="34" charset="0"/>
              </a:rPr>
              <a:t>Vælg Klogt udarbejder et udkast til anbefalingens ordlyd samt et rationale </a:t>
            </a:r>
          </a:p>
        </p:txBody>
      </p:sp>
      <p:sp>
        <p:nvSpPr>
          <p:cNvPr id="13" name="Tekstfelt 12"/>
          <p:cNvSpPr txBox="1"/>
          <p:nvPr/>
        </p:nvSpPr>
        <p:spPr>
          <a:xfrm>
            <a:off x="4162483" y="3887796"/>
            <a:ext cx="4715723" cy="1109418"/>
          </a:xfrm>
          <a:prstGeom prst="rect">
            <a:avLst/>
          </a:prstGeom>
          <a:solidFill>
            <a:schemeClr val="tx2">
              <a:lumMod val="60000"/>
              <a:lumOff val="40000"/>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Relevante fagpersoner og patientrepræsentanter bidrager med deres perspektiver på emnet til en workshop</a:t>
            </a:r>
            <a:endParaRPr lang="da-DK"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Cirkulær pil 10">
            <a:extLst>
              <a:ext uri="{FF2B5EF4-FFF2-40B4-BE49-F238E27FC236}">
                <a16:creationId xmlns:a16="http://schemas.microsoft.com/office/drawing/2014/main" id="{994ADFDE-BB94-4120-B4E8-62B975A3502D}"/>
              </a:ext>
            </a:extLst>
          </p:cNvPr>
          <p:cNvSpPr/>
          <p:nvPr/>
        </p:nvSpPr>
        <p:spPr>
          <a:xfrm>
            <a:off x="450499" y="2417860"/>
            <a:ext cx="3456000" cy="3672000"/>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
        <p:nvSpPr>
          <p:cNvPr id="15" name="Tekstfelt 14"/>
          <p:cNvSpPr txBox="1"/>
          <p:nvPr/>
        </p:nvSpPr>
        <p:spPr>
          <a:xfrm>
            <a:off x="4162482" y="5202591"/>
            <a:ext cx="4715722" cy="725016"/>
          </a:xfrm>
          <a:prstGeom prst="rect">
            <a:avLst/>
          </a:prstGeom>
          <a:solidFill>
            <a:schemeClr val="tx2">
              <a:lumMod val="60000"/>
              <a:lumOff val="40000"/>
              <a:alpha val="2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marR="0" lvl="0" indent="0" algn="ctr" fontAlgn="auto">
              <a:lnSpc>
                <a:spcPct val="100000"/>
              </a:lnSpc>
              <a:spcBef>
                <a:spcPts val="0"/>
              </a:spcBef>
              <a:spcAft>
                <a:spcPts val="0"/>
              </a:spcAft>
              <a:buClrTx/>
              <a:buSzTx/>
              <a:buFontTx/>
              <a:buNone/>
              <a:tabLst/>
              <a:defRPr kumimoji="0" b="0" i="0" u="none" strike="noStrike" cap="none" spc="0" normalizeH="0" baseline="0">
                <a:ln>
                  <a:noFill/>
                </a:ln>
                <a:solidFill>
                  <a:srgbClr val="FFFFFF"/>
                </a:solidFill>
                <a:effectLst/>
                <a:uLnTx/>
                <a:uFillTx/>
                <a:latin typeface="Calibri" panose="020F050202020403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da-DK" dirty="0">
                <a:solidFill>
                  <a:srgbClr val="71242B"/>
                </a:solidFill>
                <a:latin typeface="Open Sans" panose="020B0606030504020204" pitchFamily="34" charset="0"/>
                <a:ea typeface="Open Sans" panose="020B0606030504020204" pitchFamily="34" charset="0"/>
                <a:cs typeface="Open Sans" panose="020B0606030504020204" pitchFamily="34" charset="0"/>
              </a:rPr>
              <a:t>Anbefalingen sendes i høring </a:t>
            </a:r>
            <a:endParaRPr lang="da-DK"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Billede 3">
            <a:extLst>
              <a:ext uri="{FF2B5EF4-FFF2-40B4-BE49-F238E27FC236}">
                <a16:creationId xmlns:a16="http://schemas.microsoft.com/office/drawing/2014/main" id="{76C13A58-4303-B7D9-B817-CFC4FE5827D5}"/>
              </a:ext>
            </a:extLst>
          </p:cNvPr>
          <p:cNvPicPr>
            <a:picLocks noChangeAspect="1"/>
          </p:cNvPicPr>
          <p:nvPr/>
        </p:nvPicPr>
        <p:blipFill>
          <a:blip r:embed="rId3"/>
          <a:stretch>
            <a:fillRect/>
          </a:stretch>
        </p:blipFill>
        <p:spPr>
          <a:xfrm>
            <a:off x="1584499" y="3305842"/>
            <a:ext cx="1188000" cy="1188000"/>
          </a:xfrm>
          <a:prstGeom prst="rect">
            <a:avLst/>
          </a:prstGeom>
        </p:spPr>
      </p:pic>
      <p:sp>
        <p:nvSpPr>
          <p:cNvPr id="7" name="Ellipse 6">
            <a:extLst>
              <a:ext uri="{FF2B5EF4-FFF2-40B4-BE49-F238E27FC236}">
                <a16:creationId xmlns:a16="http://schemas.microsoft.com/office/drawing/2014/main" id="{B8153124-1585-2B2E-9D85-365F3945566D}"/>
              </a:ext>
            </a:extLst>
          </p:cNvPr>
          <p:cNvSpPr/>
          <p:nvPr/>
        </p:nvSpPr>
        <p:spPr>
          <a:xfrm>
            <a:off x="8285503" y="395724"/>
            <a:ext cx="3732326" cy="3672000"/>
          </a:xfrm>
          <a:prstGeom prst="ellipse">
            <a:avLst/>
          </a:prstGeom>
          <a:solidFill>
            <a:srgbClr val="DEF1FE"/>
          </a:solidFill>
          <a:ln>
            <a:solidFill>
              <a:srgbClr val="E6F4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a-DK" i="1" dirty="0">
                <a:solidFill>
                  <a:schemeClr val="accent5"/>
                </a:solidFill>
                <a:latin typeface="Open Sans" panose="020B0606030504020204" pitchFamily="34" charset="0"/>
                <a:ea typeface="Open Sans" panose="020B0606030504020204" pitchFamily="34" charset="0"/>
                <a:cs typeface="Open Sans" panose="020B0606030504020204" pitchFamily="34" charset="0"/>
              </a:rPr>
              <a:t>"Undgå billeddiagnostisk udredning med MR-scanning eller røntgenundersøgelse hos patienter med nyopståede lænderygsmerter, når der ikke er mistanke om alvorlig lidelse"</a:t>
            </a:r>
            <a:endParaRPr kumimoji="0" lang="da-DK" sz="1600" i="1" u="none" strike="noStrike" kern="1200" cap="none" spc="0" normalizeH="0" baseline="0" noProof="0" dirty="0">
              <a:ln>
                <a:noFill/>
              </a:ln>
              <a:solidFill>
                <a:schemeClr val="accent5"/>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945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felt 12"/>
          <p:cNvSpPr txBox="1"/>
          <p:nvPr/>
        </p:nvSpPr>
        <p:spPr>
          <a:xfrm>
            <a:off x="0" y="0"/>
            <a:ext cx="12192000" cy="6858000"/>
          </a:xfrm>
          <a:prstGeom prst="rect">
            <a:avLst/>
          </a:prstGeom>
          <a:solidFill>
            <a:schemeClr val="tx2">
              <a:lumMod val="20000"/>
              <a:lumOff val="80000"/>
            </a:schemeClr>
          </a:solidFill>
        </p:spPr>
        <p:txBody>
          <a:bodyPr wrap="square" rtlCol="0">
            <a:spAutoFit/>
          </a:bodyPr>
          <a:lstStyle/>
          <a:p>
            <a:endParaRPr lang="da-DK" dirty="0"/>
          </a:p>
        </p:txBody>
      </p:sp>
      <p:sp>
        <p:nvSpPr>
          <p:cNvPr id="2" name="Titel 1"/>
          <p:cNvSpPr>
            <a:spLocks noGrp="1"/>
          </p:cNvSpPr>
          <p:nvPr>
            <p:ph type="title"/>
          </p:nvPr>
        </p:nvSpPr>
        <p:spPr/>
        <p:txBody>
          <a:bodyPr/>
          <a:lstStyle/>
          <a:p>
            <a:r>
              <a:rPr lang="da-DK" dirty="0">
                <a:solidFill>
                  <a:srgbClr val="71242B"/>
                </a:solidFill>
              </a:rPr>
              <a:t>Lancering og anbefalingernes videre liv</a:t>
            </a:r>
            <a:br>
              <a:rPr lang="da-DK" dirty="0">
                <a:solidFill>
                  <a:srgbClr val="71242B"/>
                </a:solidFill>
              </a:rPr>
            </a:br>
            <a:endParaRPr lang="da-DK" dirty="0"/>
          </a:p>
        </p:txBody>
      </p:sp>
      <p:sp>
        <p:nvSpPr>
          <p:cNvPr id="5" name="Pladsholder til sidefod 4"/>
          <p:cNvSpPr>
            <a:spLocks noGrp="1"/>
          </p:cNvSpPr>
          <p:nvPr>
            <p:ph type="ftr" sz="quarter" idx="11"/>
          </p:nvPr>
        </p:nvSpPr>
        <p:spPr/>
        <p:txBody>
          <a:bodyPr/>
          <a:lstStyle/>
          <a:p>
            <a:r>
              <a:rPr lang="da-DK"/>
              <a:t>Mere er ikke altid bedre</a:t>
            </a:r>
            <a:endParaRPr lang="da-DK" dirty="0"/>
          </a:p>
        </p:txBody>
      </p:sp>
      <p:sp>
        <p:nvSpPr>
          <p:cNvPr id="7" name="Cirkulær pil 6">
            <a:extLst>
              <a:ext uri="{FF2B5EF4-FFF2-40B4-BE49-F238E27FC236}">
                <a16:creationId xmlns:a16="http://schemas.microsoft.com/office/drawing/2014/main" id="{9992B876-B125-41AE-9402-1042BF629620}"/>
              </a:ext>
            </a:extLst>
          </p:cNvPr>
          <p:cNvSpPr/>
          <p:nvPr/>
        </p:nvSpPr>
        <p:spPr>
          <a:xfrm rot="10800000" flipH="1">
            <a:off x="990611" y="2571187"/>
            <a:ext cx="3456000" cy="3672000"/>
          </a:xfrm>
          <a:prstGeom prst="circular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pic>
        <p:nvPicPr>
          <p:cNvPr id="8" name="Billede 7"/>
          <p:cNvPicPr>
            <a:picLocks noChangeAspect="1"/>
          </p:cNvPicPr>
          <p:nvPr/>
        </p:nvPicPr>
        <p:blipFill>
          <a:blip r:embed="rId3"/>
          <a:stretch>
            <a:fillRect/>
          </a:stretch>
        </p:blipFill>
        <p:spPr>
          <a:xfrm>
            <a:off x="2166188" y="4428159"/>
            <a:ext cx="1104843" cy="1104843"/>
          </a:xfrm>
          <a:prstGeom prst="rect">
            <a:avLst/>
          </a:prstGeom>
        </p:spPr>
      </p:pic>
      <p:sp>
        <p:nvSpPr>
          <p:cNvPr id="9" name="Rektangel 8"/>
          <p:cNvSpPr/>
          <p:nvPr/>
        </p:nvSpPr>
        <p:spPr>
          <a:xfrm>
            <a:off x="5001432" y="2187028"/>
            <a:ext cx="182665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71242B"/>
                </a:solidFill>
                <a:effectLst/>
                <a:uLnTx/>
                <a:uFillTx/>
                <a:latin typeface="Calibri" panose="020F0502020204030204"/>
                <a:ea typeface="+mn-ea"/>
                <a:cs typeface="+mn-cs"/>
              </a:rPr>
              <a:t>Hvad gør vi? </a:t>
            </a:r>
          </a:p>
        </p:txBody>
      </p:sp>
      <p:sp>
        <p:nvSpPr>
          <p:cNvPr id="10" name="Tekstfelt 9"/>
          <p:cNvSpPr txBox="1"/>
          <p:nvPr/>
        </p:nvSpPr>
        <p:spPr>
          <a:xfrm>
            <a:off x="5001432" y="3612993"/>
            <a:ext cx="5788488" cy="646331"/>
          </a:xfrm>
          <a:prstGeom prst="rect">
            <a:avLst/>
          </a:prstGeom>
          <a:solidFill>
            <a:srgbClr val="F1DFCC">
              <a:alpha val="25098"/>
            </a:srgbClr>
          </a:solidFill>
        </p:spPr>
        <p:txBody>
          <a:bodyPr wrap="square" rtlCol="0">
            <a:spAutoFit/>
          </a:bodyPr>
          <a:lstStyle/>
          <a:p>
            <a:r>
              <a:rPr lang="da-DK" dirty="0">
                <a:solidFill>
                  <a:schemeClr val="accent5"/>
                </a:solidFill>
                <a:latin typeface="Open Sans" panose="020B0606030504020204" pitchFamily="34" charset="0"/>
                <a:ea typeface="Open Sans" panose="020B0606030504020204" pitchFamily="34" charset="0"/>
                <a:cs typeface="Open Sans" panose="020B0606030504020204" pitchFamily="34" charset="0"/>
              </a:rPr>
              <a:t>De faglige selskaber anmodes om at indskrive anbefalingerne i kliniske vejledninger</a:t>
            </a:r>
          </a:p>
        </p:txBody>
      </p:sp>
      <p:sp>
        <p:nvSpPr>
          <p:cNvPr id="11" name="Tekstfelt 10"/>
          <p:cNvSpPr txBox="1"/>
          <p:nvPr/>
        </p:nvSpPr>
        <p:spPr>
          <a:xfrm>
            <a:off x="5001432" y="4446540"/>
            <a:ext cx="5788488" cy="646331"/>
          </a:xfrm>
          <a:prstGeom prst="rect">
            <a:avLst/>
          </a:prstGeom>
          <a:solidFill>
            <a:srgbClr val="F1DFCC">
              <a:alpha val="25098"/>
            </a:srgbClr>
          </a:solidFill>
        </p:spPr>
        <p:txBody>
          <a:bodyPr wrap="square" rtlCol="0">
            <a:spAutoFit/>
          </a:bodyPr>
          <a:lstStyle>
            <a:defPPr>
              <a:defRPr lang="da-DK"/>
            </a:defPPr>
            <a:lvl1pPr>
              <a:defRPr>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Anbefalingerne indskrives på Læge- og patienthåndbogen samt </a:t>
            </a:r>
            <a:r>
              <a:rPr lang="da-DK" dirty="0">
                <a:hlinkClick r:id="rId4"/>
              </a:rPr>
              <a:t>Sundhed.dk</a:t>
            </a:r>
            <a:endParaRPr lang="da-DK" dirty="0"/>
          </a:p>
        </p:txBody>
      </p:sp>
      <p:sp>
        <p:nvSpPr>
          <p:cNvPr id="14" name="Tekstfelt 13"/>
          <p:cNvSpPr txBox="1"/>
          <p:nvPr/>
        </p:nvSpPr>
        <p:spPr>
          <a:xfrm>
            <a:off x="5001432" y="2779446"/>
            <a:ext cx="5788488" cy="646331"/>
          </a:xfrm>
          <a:prstGeom prst="rect">
            <a:avLst/>
          </a:prstGeom>
          <a:solidFill>
            <a:srgbClr val="F1DFCC">
              <a:alpha val="25098"/>
            </a:srgbClr>
          </a:solidFill>
        </p:spPr>
        <p:txBody>
          <a:bodyPr wrap="square" rtlCol="0">
            <a:spAutoFit/>
          </a:bodyPr>
          <a:lstStyle>
            <a:defPPr>
              <a:defRPr lang="da-DK"/>
            </a:defPPr>
            <a:lvl1pPr>
              <a:defRPr>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r>
              <a:rPr lang="da-DK" dirty="0"/>
              <a:t>Anbefalingerne offentliggøres på Vælg Klogts hjemmeside</a:t>
            </a:r>
          </a:p>
        </p:txBody>
      </p:sp>
      <p:sp>
        <p:nvSpPr>
          <p:cNvPr id="15" name="Cirkulær pil 14">
            <a:extLst>
              <a:ext uri="{FF2B5EF4-FFF2-40B4-BE49-F238E27FC236}">
                <a16:creationId xmlns:a16="http://schemas.microsoft.com/office/drawing/2014/main" id="{994ADFDE-BB94-4120-B4E8-62B975A3502D}"/>
              </a:ext>
            </a:extLst>
          </p:cNvPr>
          <p:cNvSpPr/>
          <p:nvPr/>
        </p:nvSpPr>
        <p:spPr>
          <a:xfrm>
            <a:off x="-1635558" y="2417860"/>
            <a:ext cx="3456000" cy="3672000"/>
          </a:xfrm>
          <a:prstGeom prst="circularArrow">
            <a:avLst/>
          </a:prstGeom>
          <a:solidFill>
            <a:srgbClr val="F5ADA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36DB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035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0DF445-7B2D-A545-A895-0694B71828F3}"/>
              </a:ext>
            </a:extLst>
          </p:cNvPr>
          <p:cNvSpPr>
            <a:spLocks noGrp="1"/>
          </p:cNvSpPr>
          <p:nvPr>
            <p:ph type="title" idx="4294967295"/>
          </p:nvPr>
        </p:nvSpPr>
        <p:spPr>
          <a:xfrm>
            <a:off x="838200" y="826493"/>
            <a:ext cx="10515600" cy="1045510"/>
          </a:xfrm>
        </p:spPr>
        <p:txBody>
          <a:bodyPr/>
          <a:lstStyle/>
          <a:p>
            <a:r>
              <a:rPr lang="da-DK" dirty="0"/>
              <a:t>Hvordan ser en anbefaling ud?</a:t>
            </a:r>
          </a:p>
        </p:txBody>
      </p:sp>
      <p:sp>
        <p:nvSpPr>
          <p:cNvPr id="6" name="Pladsholder til sidefod 5">
            <a:extLst>
              <a:ext uri="{FF2B5EF4-FFF2-40B4-BE49-F238E27FC236}">
                <a16:creationId xmlns:a16="http://schemas.microsoft.com/office/drawing/2014/main" id="{CA031ADF-6F45-4745-A26A-F99829283E96}"/>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Mere er ikke altid bedre</a:t>
            </a:r>
          </a:p>
        </p:txBody>
      </p:sp>
      <p:sp>
        <p:nvSpPr>
          <p:cNvPr id="9" name="Ellipse 8"/>
          <p:cNvSpPr/>
          <p:nvPr/>
        </p:nvSpPr>
        <p:spPr>
          <a:xfrm>
            <a:off x="322213" y="3371456"/>
            <a:ext cx="3055168" cy="2729745"/>
          </a:xfrm>
          <a:prstGeom prst="ellipse">
            <a:avLst/>
          </a:prstGeom>
          <a:solidFill>
            <a:srgbClr val="DEF1FE"/>
          </a:solidFill>
          <a:ln>
            <a:solidFill>
              <a:srgbClr val="E6F4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Undgå billeddiagnostisk udredning med MR-scanning</a:t>
            </a:r>
            <a:r>
              <a:rPr kumimoji="0" lang="da-DK" sz="1600" i="1" u="none" strike="noStrike" kern="1200" cap="none" spc="0" normalizeH="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eller røntgenundersøgelse, når der ikke er mistanke om alvorlig lidelse</a:t>
            </a:r>
            <a:endParaRPr kumimoji="0" lang="da-DK" sz="160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kstfelt 3"/>
          <p:cNvSpPr txBox="1"/>
          <p:nvPr/>
        </p:nvSpPr>
        <p:spPr>
          <a:xfrm>
            <a:off x="6095999" y="2031065"/>
            <a:ext cx="5100085" cy="1938992"/>
          </a:xfrm>
          <a:prstGeom prst="rect">
            <a:avLst/>
          </a:prstGeom>
          <a:solidFill>
            <a:schemeClr val="tx2">
              <a:lumMod val="20000"/>
              <a:lumOff val="80000"/>
            </a:schemeClr>
          </a:solidFill>
        </p:spPr>
        <p:txBody>
          <a:bodyPr wrap="square" rtlCol="0">
            <a:spAutoFit/>
          </a:bodyPr>
          <a:lstStyle/>
          <a:p>
            <a:r>
              <a:rPr lang="da-DK" sz="2000" dirty="0">
                <a:solidFill>
                  <a:srgbClr val="71242B"/>
                </a:solidFill>
              </a:rPr>
              <a:t>Et tilhørende rationale uddyber altid baggrunden for anbefalingen</a:t>
            </a:r>
          </a:p>
          <a:p>
            <a:endParaRPr lang="da-DK" sz="2000" dirty="0">
              <a:solidFill>
                <a:srgbClr val="71242B"/>
              </a:solidFill>
            </a:endParaRPr>
          </a:p>
          <a:p>
            <a:r>
              <a:rPr lang="da-DK" sz="2000" dirty="0">
                <a:solidFill>
                  <a:srgbClr val="71242B"/>
                </a:solidFill>
              </a:rPr>
              <a:t>Alle anbefalinger og tilhørende rationaler findes på Vælg </a:t>
            </a:r>
            <a:r>
              <a:rPr lang="da-DK" sz="2000" dirty="0" err="1">
                <a:solidFill>
                  <a:srgbClr val="71242B"/>
                </a:solidFill>
              </a:rPr>
              <a:t>Klogt’s</a:t>
            </a:r>
            <a:r>
              <a:rPr lang="da-DK" sz="2000" dirty="0">
                <a:solidFill>
                  <a:srgbClr val="71242B"/>
                </a:solidFill>
              </a:rPr>
              <a:t> hjemmeside: </a:t>
            </a:r>
          </a:p>
          <a:p>
            <a:r>
              <a:rPr lang="da-DK" sz="2000" dirty="0">
                <a:solidFill>
                  <a:srgbClr val="71242B"/>
                </a:solidFill>
              </a:rPr>
              <a:t>www.VælgKlogt.dk </a:t>
            </a:r>
          </a:p>
        </p:txBody>
      </p:sp>
      <p:sp>
        <p:nvSpPr>
          <p:cNvPr id="8" name="Ellipse 7"/>
          <p:cNvSpPr/>
          <p:nvPr/>
        </p:nvSpPr>
        <p:spPr>
          <a:xfrm>
            <a:off x="3377381" y="3899753"/>
            <a:ext cx="3303179" cy="2729745"/>
          </a:xfrm>
          <a:prstGeom prst="ellipse">
            <a:avLst/>
          </a:prstGeom>
          <a:solidFill>
            <a:schemeClr val="accent4">
              <a:lumMod val="20000"/>
              <a:lumOff val="80000"/>
            </a:schemeClr>
          </a:solidFill>
          <a:ln>
            <a:solidFill>
              <a:srgbClr val="F3E5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0" i="1" dirty="0">
                <a:solidFill>
                  <a:srgbClr val="1B1B26"/>
                </a:solidFill>
                <a:effectLst/>
                <a:highlight>
                  <a:srgbClr val="F3E5AF"/>
                </a:highlight>
                <a:latin typeface="Titillium Web" panose="00000500000000000000" pitchFamily="2" charset="0"/>
              </a:rPr>
              <a:t>Undgå at give antibiotika mod bakterier i blæren, hvis der ikke er symptomer, på nær hos børn, gravide og patienter, der skal opereres i urinvejene</a:t>
            </a:r>
            <a:endParaRPr kumimoji="0" lang="da-DK" sz="1600" i="1" u="none" strike="noStrike" kern="1200" cap="none" spc="0" normalizeH="0" baseline="0" noProof="0" dirty="0">
              <a:ln>
                <a:noFill/>
              </a:ln>
              <a:solidFill>
                <a:srgbClr val="000000"/>
              </a:solidFill>
              <a:effectLst/>
              <a:highlight>
                <a:srgbClr val="F3E5AF"/>
              </a:highligh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Ellipse 6"/>
          <p:cNvSpPr/>
          <p:nvPr/>
        </p:nvSpPr>
        <p:spPr>
          <a:xfrm>
            <a:off x="2196540" y="1576768"/>
            <a:ext cx="3125680" cy="2790719"/>
          </a:xfrm>
          <a:prstGeom prst="ellipse">
            <a:avLst/>
          </a:prstGeom>
          <a:solidFill>
            <a:schemeClr val="tx2"/>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Undgå at tage blodprøve,</a:t>
            </a:r>
            <a:r>
              <a:rPr kumimoji="0" lang="da-DK" sz="1600" i="1" u="none" strike="noStrike" kern="1200" cap="none" spc="0" normalizeH="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hvis et relevant prøvesvar allerede findes, eller hvis svaret ikke vil have betydning for patientens forløb</a:t>
            </a:r>
            <a:endParaRPr kumimoji="0" lang="da-DK" sz="1600" i="1"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Lige forbindelse 4"/>
          <p:cNvCxnSpPr/>
          <p:nvPr/>
        </p:nvCxnSpPr>
        <p:spPr>
          <a:xfrm flipV="1">
            <a:off x="4814888" y="2400300"/>
            <a:ext cx="1281112" cy="1"/>
          </a:xfrm>
          <a:prstGeom prst="line">
            <a:avLst/>
          </a:prstGeom>
          <a:ln w="9525"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08654630"/>
      </p:ext>
    </p:extLst>
  </p:cSld>
  <p:clrMapOvr>
    <a:masterClrMapping/>
  </p:clrMapOvr>
</p:sld>
</file>

<file path=ppt/theme/theme1.xml><?xml version="1.0" encoding="utf-8"?>
<a:theme xmlns:a="http://schemas.openxmlformats.org/drawingml/2006/main" name="Vælg Klogt slides">
  <a:themeElements>
    <a:clrScheme name="Vælg Klogt farver 1">
      <a:dk1>
        <a:srgbClr val="000000"/>
      </a:dk1>
      <a:lt1>
        <a:srgbClr val="FFFFFF"/>
      </a:lt1>
      <a:dk2>
        <a:srgbClr val="E7C9AA"/>
      </a:dk2>
      <a:lt2>
        <a:srgbClr val="036DB6"/>
      </a:lt2>
      <a:accent1>
        <a:srgbClr val="F5ADA6"/>
      </a:accent1>
      <a:accent2>
        <a:srgbClr val="BEB8DB"/>
      </a:accent2>
      <a:accent3>
        <a:srgbClr val="0C4949"/>
      </a:accent3>
      <a:accent4>
        <a:srgbClr val="E1BE37"/>
      </a:accent4>
      <a:accent5>
        <a:srgbClr val="71242B"/>
      </a:accent5>
      <a:accent6>
        <a:srgbClr val="2CAB66"/>
      </a:accent6>
      <a:hlink>
        <a:srgbClr val="0C4949"/>
      </a:hlink>
      <a:folHlink>
        <a:srgbClr val="E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skabelon 080621" id="{485BD396-39B5-4EE0-A63D-0854A1F325F7}" vid="{B2465105-FFBB-4597-9081-D286475F1A6E}"/>
    </a:ext>
  </a:extLst>
</a:theme>
</file>

<file path=ppt/theme/theme2.xml><?xml version="1.0" encoding="utf-8"?>
<a:theme xmlns:a="http://schemas.openxmlformats.org/drawingml/2006/main" name="2_Vælg Klogt slides">
  <a:themeElements>
    <a:clrScheme name="Vælg Klogt farver 1">
      <a:dk1>
        <a:srgbClr val="000000"/>
      </a:dk1>
      <a:lt1>
        <a:srgbClr val="FFFFFF"/>
      </a:lt1>
      <a:dk2>
        <a:srgbClr val="E7C9AA"/>
      </a:dk2>
      <a:lt2>
        <a:srgbClr val="036DB6"/>
      </a:lt2>
      <a:accent1>
        <a:srgbClr val="F5ADA6"/>
      </a:accent1>
      <a:accent2>
        <a:srgbClr val="BEB8DB"/>
      </a:accent2>
      <a:accent3>
        <a:srgbClr val="0C4949"/>
      </a:accent3>
      <a:accent4>
        <a:srgbClr val="E1BE37"/>
      </a:accent4>
      <a:accent5>
        <a:srgbClr val="71242B"/>
      </a:accent5>
      <a:accent6>
        <a:srgbClr val="2CAB66"/>
      </a:accent6>
      <a:hlink>
        <a:srgbClr val="0C4949"/>
      </a:hlink>
      <a:folHlink>
        <a:srgbClr val="E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skabelon 080621" id="{485BD396-39B5-4EE0-A63D-0854A1F325F7}" vid="{CCEDD4BB-091C-4DEF-ACE1-BB4D31A835D8}"/>
    </a:ext>
  </a:extLst>
</a:theme>
</file>

<file path=ppt/theme/theme3.xml><?xml version="1.0" encoding="utf-8"?>
<a:theme xmlns:a="http://schemas.openxmlformats.org/drawingml/2006/main" name="1_Vælg Klogt slides">
  <a:themeElements>
    <a:clrScheme name="Vælg Klogt farver 1">
      <a:dk1>
        <a:srgbClr val="000000"/>
      </a:dk1>
      <a:lt1>
        <a:srgbClr val="FFFFFF"/>
      </a:lt1>
      <a:dk2>
        <a:srgbClr val="E7C9AA"/>
      </a:dk2>
      <a:lt2>
        <a:srgbClr val="036DB6"/>
      </a:lt2>
      <a:accent1>
        <a:srgbClr val="F5ADA6"/>
      </a:accent1>
      <a:accent2>
        <a:srgbClr val="BEB8DB"/>
      </a:accent2>
      <a:accent3>
        <a:srgbClr val="0C4949"/>
      </a:accent3>
      <a:accent4>
        <a:srgbClr val="E1BE37"/>
      </a:accent4>
      <a:accent5>
        <a:srgbClr val="71242B"/>
      </a:accent5>
      <a:accent6>
        <a:srgbClr val="2CAB66"/>
      </a:accent6>
      <a:hlink>
        <a:srgbClr val="0C4949"/>
      </a:hlink>
      <a:folHlink>
        <a:srgbClr val="EF3F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abelon_VK_PP" id="{F66904BA-E6A5-47A3-821B-DA4DCA1D8EE7}" vid="{19A56F26-3C4A-4686-A38F-994403400771}"/>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Vælg Klogt slides</Template>
  <TotalTime>180</TotalTime>
  <Words>1726</Words>
  <Application>Microsoft Office PowerPoint</Application>
  <PresentationFormat>Widescreen</PresentationFormat>
  <Paragraphs>185</Paragraphs>
  <Slides>16</Slides>
  <Notes>15</Notes>
  <HiddenSlides>0</HiddenSlides>
  <MMClips>0</MMClips>
  <ScaleCrop>false</ScaleCrop>
  <HeadingPairs>
    <vt:vector size="6" baseType="variant">
      <vt:variant>
        <vt:lpstr>Benyttede skrifttyper</vt:lpstr>
      </vt:variant>
      <vt:variant>
        <vt:i4>9</vt:i4>
      </vt:variant>
      <vt:variant>
        <vt:lpstr>Tema</vt:lpstr>
      </vt:variant>
      <vt:variant>
        <vt:i4>3</vt:i4>
      </vt:variant>
      <vt:variant>
        <vt:lpstr>Slidetitler</vt:lpstr>
      </vt:variant>
      <vt:variant>
        <vt:i4>16</vt:i4>
      </vt:variant>
    </vt:vector>
  </HeadingPairs>
  <TitlesOfParts>
    <vt:vector size="28" baseType="lpstr">
      <vt:lpstr>Arial</vt:lpstr>
      <vt:lpstr>Calibri</vt:lpstr>
      <vt:lpstr>Open Sans</vt:lpstr>
      <vt:lpstr>Open Sans ExtraBold</vt:lpstr>
      <vt:lpstr>Open Sans Light</vt:lpstr>
      <vt:lpstr>Roboto Slab</vt:lpstr>
      <vt:lpstr>Roboto Slab Light</vt:lpstr>
      <vt:lpstr>Titillium Web</vt:lpstr>
      <vt:lpstr>Verdana</vt:lpstr>
      <vt:lpstr>Vælg Klogt slides</vt:lpstr>
      <vt:lpstr>2_Vælg Klogt slides</vt:lpstr>
      <vt:lpstr>1_Vælg Klogt slides</vt:lpstr>
      <vt:lpstr> Når mere ikke er bedre</vt:lpstr>
      <vt:lpstr>PowerPoint-præsentation</vt:lpstr>
      <vt:lpstr>Organisationerne bag</vt:lpstr>
      <vt:lpstr>Baggrunden for Vælg Klogt</vt:lpstr>
      <vt:lpstr>PowerPoint-præsentation</vt:lpstr>
      <vt:lpstr>Udvikling af anbefalinger</vt:lpstr>
      <vt:lpstr>Udvikling af anbefalinger </vt:lpstr>
      <vt:lpstr>Lancering og anbefalingernes videre liv </vt:lpstr>
      <vt:lpstr>Hvordan ser en anbefaling ud?</vt:lpstr>
      <vt:lpstr>Anbefalinger der skaber værdi</vt:lpstr>
      <vt:lpstr>Lænderyg</vt:lpstr>
      <vt:lpstr>Billeddiagnostik af lænderyggen</vt:lpstr>
      <vt:lpstr>Region Syddanmark har reduceret</vt:lpstr>
      <vt:lpstr>Sætter spot på de gode løsninger</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 anbefalinger</dc:title>
  <dc:creator>Maria Høffer</dc:creator>
  <cp:lastModifiedBy>Gert Sund</cp:lastModifiedBy>
  <cp:revision>160</cp:revision>
  <dcterms:created xsi:type="dcterms:W3CDTF">2022-01-04T14:15:57Z</dcterms:created>
  <dcterms:modified xsi:type="dcterms:W3CDTF">2024-06-07T08:00:34Z</dcterms:modified>
</cp:coreProperties>
</file>