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9"/>
    <p:sldMasterId id="2147483743" r:id="rId60"/>
  </p:sldMasterIdLst>
  <p:notesMasterIdLst>
    <p:notesMasterId r:id="rId115"/>
  </p:notesMasterIdLst>
  <p:sldIdLst>
    <p:sldId id="267" r:id="rId61"/>
    <p:sldId id="315" r:id="rId62"/>
    <p:sldId id="300" r:id="rId63"/>
    <p:sldId id="310" r:id="rId64"/>
    <p:sldId id="311" r:id="rId65"/>
    <p:sldId id="312" r:id="rId66"/>
    <p:sldId id="313" r:id="rId67"/>
    <p:sldId id="271" r:id="rId68"/>
    <p:sldId id="280" r:id="rId69"/>
    <p:sldId id="272" r:id="rId70"/>
    <p:sldId id="295" r:id="rId71"/>
    <p:sldId id="316" r:id="rId72"/>
    <p:sldId id="286" r:id="rId73"/>
    <p:sldId id="307" r:id="rId74"/>
    <p:sldId id="283" r:id="rId75"/>
    <p:sldId id="284" r:id="rId76"/>
    <p:sldId id="288" r:id="rId77"/>
    <p:sldId id="289" r:id="rId78"/>
    <p:sldId id="275" r:id="rId79"/>
    <p:sldId id="314" r:id="rId80"/>
    <p:sldId id="308" r:id="rId81"/>
    <p:sldId id="296" r:id="rId82"/>
    <p:sldId id="290" r:id="rId83"/>
    <p:sldId id="291" r:id="rId84"/>
    <p:sldId id="292" r:id="rId85"/>
    <p:sldId id="293" r:id="rId86"/>
    <p:sldId id="294" r:id="rId87"/>
    <p:sldId id="317" r:id="rId88"/>
    <p:sldId id="318" r:id="rId89"/>
    <p:sldId id="319" r:id="rId90"/>
    <p:sldId id="320" r:id="rId91"/>
    <p:sldId id="321" r:id="rId92"/>
    <p:sldId id="322" r:id="rId93"/>
    <p:sldId id="323" r:id="rId94"/>
    <p:sldId id="324" r:id="rId95"/>
    <p:sldId id="325" r:id="rId96"/>
    <p:sldId id="326" r:id="rId97"/>
    <p:sldId id="327" r:id="rId98"/>
    <p:sldId id="328" r:id="rId99"/>
    <p:sldId id="329" r:id="rId100"/>
    <p:sldId id="330" r:id="rId101"/>
    <p:sldId id="331" r:id="rId102"/>
    <p:sldId id="332" r:id="rId103"/>
    <p:sldId id="333" r:id="rId104"/>
    <p:sldId id="334" r:id="rId105"/>
    <p:sldId id="335" r:id="rId106"/>
    <p:sldId id="336" r:id="rId107"/>
    <p:sldId id="337" r:id="rId108"/>
    <p:sldId id="338" r:id="rId109"/>
    <p:sldId id="339" r:id="rId110"/>
    <p:sldId id="340" r:id="rId111"/>
    <p:sldId id="341" r:id="rId112"/>
    <p:sldId id="342" r:id="rId113"/>
    <p:sldId id="343" r:id="rId11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ktion" id="{5FCBD255-A75D-4B07-9747-55A4BB8B24E2}">
          <p14:sldIdLst>
            <p14:sldId id="267"/>
            <p14:sldId id="315"/>
            <p14:sldId id="300"/>
          </p14:sldIdLst>
        </p14:section>
        <p14:section name="Demens" id="{E90EB978-9F6E-4ACC-A049-8D600679C502}">
          <p14:sldIdLst>
            <p14:sldId id="310"/>
            <p14:sldId id="311"/>
            <p14:sldId id="312"/>
            <p14:sldId id="313"/>
          </p14:sldIdLst>
        </p14:section>
        <p14:section name="BPSD" id="{5396F98D-50B9-40AA-AAD7-70ABA1CBBD3B}">
          <p14:sldIdLst>
            <p14:sldId id="271"/>
            <p14:sldId id="280"/>
            <p14:sldId id="272"/>
            <p14:sldId id="295"/>
            <p14:sldId id="316"/>
            <p14:sldId id="286"/>
          </p14:sldIdLst>
        </p14:section>
        <p14:section name="Systematisk Årsagsanalyse" id="{40545ADB-6FC8-412B-8A09-2C10420633DB}">
          <p14:sldIdLst>
            <p14:sldId id="307"/>
            <p14:sldId id="283"/>
            <p14:sldId id="284"/>
            <p14:sldId id="288"/>
            <p14:sldId id="289"/>
            <p14:sldId id="275"/>
            <p14:sldId id="314"/>
            <p14:sldId id="308"/>
            <p14:sldId id="296"/>
          </p14:sldIdLst>
        </p14:section>
        <p14:section name="Case" id="{99E70D6E-6B81-495F-8A21-E4D466AFF83F}">
          <p14:sldIdLst>
            <p14:sldId id="290"/>
            <p14:sldId id="291"/>
            <p14:sldId id="292"/>
            <p14:sldId id="293"/>
            <p14:sldId id="294"/>
          </p14:sldIdLst>
        </p14:section>
        <p14:section name="OPLÅSTE SLIDES" id="{9AF3641F-94B5-4AFD-BCBF-39A02BAED127}">
          <p14:sldIdLst>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Lst>
        </p14:section>
      </p14:sectionLst>
    </p:ext>
    <p:ext uri="{EFAFB233-063F-42B5-8137-9DF3F51BA10A}">
      <p15:sldGuideLst xmlns:p15="http://schemas.microsoft.com/office/powerpoint/2012/main">
        <p15:guide id="1" orient="horz" pos="754" userDrawn="1">
          <p15:clr>
            <a:srgbClr val="A4A3A4"/>
          </p15:clr>
        </p15:guide>
        <p15:guide id="3" pos="3840" userDrawn="1">
          <p15:clr>
            <a:srgbClr val="A4A3A4"/>
          </p15:clr>
        </p15:guide>
        <p15:guide id="4" pos="3613" userDrawn="1">
          <p15:clr>
            <a:srgbClr val="A4A3A4"/>
          </p15:clr>
        </p15:guide>
        <p15:guide id="5" pos="3273" userDrawn="1">
          <p15:clr>
            <a:srgbClr val="A4A3A4"/>
          </p15:clr>
        </p15:guide>
        <p15:guide id="6" pos="4475" userDrawn="1">
          <p15:clr>
            <a:srgbClr val="A4A3A4"/>
          </p15:clr>
        </p15:guide>
        <p15:guide id="7" pos="597" userDrawn="1">
          <p15:clr>
            <a:srgbClr val="A4A3A4"/>
          </p15:clr>
        </p15:guide>
        <p15:guide id="8" orient="horz" pos="3453" userDrawn="1">
          <p15:clr>
            <a:srgbClr val="A4A3A4"/>
          </p15:clr>
        </p15:guide>
        <p15:guide id="9" orient="horz" pos="252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BC5E44-ED4C-4E88-96A5-4C6B97279A17}" name="Dagmar Abelone Dalin" initials="DD" userId="S::dagmar.abelone.dalin@regionh.dk::346ab733-a1ab-4211-a4ea-4be64a50948f" providerId="AD"/>
  <p188:author id="{5D7D986B-B61C-D796-A694-18158A2CDA72}" name="Armin Zargham Andersen" initials="AA" userId="S::armin.zargham.andersen@regionh.dk::639faf46-e1c3-458d-bb02-72778e4038d7" providerId="AD"/>
  <p188:author id="{6B9F4F8E-E5DA-CF9E-8E82-48F5C6B33EF0}" name="Ida Frederikke Iuel" initials="II" userId="S::ida.frederikke.iuel@regionh.dk::2c234500-2668-4192-8014-9a9406c3c4d5" providerId="AD"/>
  <p188:author id="{015EBDAE-37B5-E4B6-C574-B55E6D0EF947}" name="Katrine McLain Christensen" initials="KC" userId="S::katrine.mclain.christensen.01@regionh.dk::bfc6ac87-1b4e-4bdb-8884-0a1413e80a5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788A"/>
    <a:srgbClr val="D49490"/>
    <a:srgbClr val="D8988B"/>
    <a:srgbClr val="D79B96"/>
    <a:srgbClr val="DF9F83"/>
    <a:srgbClr val="DFABA2"/>
    <a:srgbClr val="DE9D84"/>
    <a:srgbClr val="E5B7AC"/>
    <a:srgbClr val="F89859"/>
    <a:srgbClr val="FCBB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1709" autoAdjust="0"/>
  </p:normalViewPr>
  <p:slideViewPr>
    <p:cSldViewPr snapToGrid="0">
      <p:cViewPr varScale="1">
        <p:scale>
          <a:sx n="31" d="100"/>
          <a:sy n="31" d="100"/>
        </p:scale>
        <p:origin x="2004" y="28"/>
      </p:cViewPr>
      <p:guideLst>
        <p:guide orient="horz" pos="754"/>
        <p:guide pos="3840"/>
        <p:guide pos="3613"/>
        <p:guide pos="3273"/>
        <p:guide pos="4475"/>
        <p:guide pos="597"/>
        <p:guide orient="horz" pos="3453"/>
        <p:guide orient="horz" pos="2523"/>
      </p:guideLst>
    </p:cSldViewPr>
  </p:slideViewPr>
  <p:notesTextViewPr>
    <p:cViewPr>
      <p:scale>
        <a:sx n="200" d="100"/>
        <a:sy n="2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viewProps" Target="viewProps.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slide" Target="slides/slide3.xml"/><Relationship Id="rId68" Type="http://schemas.openxmlformats.org/officeDocument/2006/relationships/slide" Target="slides/slide8.xml"/><Relationship Id="rId84" Type="http://schemas.openxmlformats.org/officeDocument/2006/relationships/slide" Target="slides/slide24.xml"/><Relationship Id="rId89" Type="http://schemas.openxmlformats.org/officeDocument/2006/relationships/slide" Target="slides/slide29.xml"/><Relationship Id="rId112" Type="http://schemas.openxmlformats.org/officeDocument/2006/relationships/slide" Target="slides/slide52.xml"/><Relationship Id="rId16" Type="http://schemas.openxmlformats.org/officeDocument/2006/relationships/customXml" Target="../customXml/item16.xml"/><Relationship Id="rId107" Type="http://schemas.openxmlformats.org/officeDocument/2006/relationships/slide" Target="slides/slide47.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customXml" Target="../customXml/item37.xml"/><Relationship Id="rId40" Type="http://schemas.openxmlformats.org/officeDocument/2006/relationships/customXml" Target="../customXml/item40.xml"/><Relationship Id="rId45" Type="http://schemas.openxmlformats.org/officeDocument/2006/relationships/customXml" Target="../customXml/item45.xml"/><Relationship Id="rId53" Type="http://schemas.openxmlformats.org/officeDocument/2006/relationships/customXml" Target="../customXml/item53.xml"/><Relationship Id="rId58" Type="http://schemas.openxmlformats.org/officeDocument/2006/relationships/customXml" Target="../customXml/item58.xml"/><Relationship Id="rId66" Type="http://schemas.openxmlformats.org/officeDocument/2006/relationships/slide" Target="slides/slide6.xml"/><Relationship Id="rId74" Type="http://schemas.openxmlformats.org/officeDocument/2006/relationships/slide" Target="slides/slide14.xml"/><Relationship Id="rId79" Type="http://schemas.openxmlformats.org/officeDocument/2006/relationships/slide" Target="slides/slide19.xml"/><Relationship Id="rId87" Type="http://schemas.openxmlformats.org/officeDocument/2006/relationships/slide" Target="slides/slide27.xml"/><Relationship Id="rId102" Type="http://schemas.openxmlformats.org/officeDocument/2006/relationships/slide" Target="slides/slide42.xml"/><Relationship Id="rId110" Type="http://schemas.openxmlformats.org/officeDocument/2006/relationships/slide" Target="slides/slide50.xml"/><Relationship Id="rId115" Type="http://schemas.openxmlformats.org/officeDocument/2006/relationships/notesMaster" Target="notesMasters/notesMaster1.xml"/><Relationship Id="rId5" Type="http://schemas.openxmlformats.org/officeDocument/2006/relationships/customXml" Target="../customXml/item5.xml"/><Relationship Id="rId61" Type="http://schemas.openxmlformats.org/officeDocument/2006/relationships/slide" Target="slides/slide1.xml"/><Relationship Id="rId82" Type="http://schemas.openxmlformats.org/officeDocument/2006/relationships/slide" Target="slides/slide22.xml"/><Relationship Id="rId90" Type="http://schemas.openxmlformats.org/officeDocument/2006/relationships/slide" Target="slides/slide30.xml"/><Relationship Id="rId95" Type="http://schemas.openxmlformats.org/officeDocument/2006/relationships/slide" Target="slides/slide35.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customXml" Target="../customXml/item48.xml"/><Relationship Id="rId56" Type="http://schemas.openxmlformats.org/officeDocument/2006/relationships/customXml" Target="../customXml/item56.xml"/><Relationship Id="rId64" Type="http://schemas.openxmlformats.org/officeDocument/2006/relationships/slide" Target="slides/slide4.xml"/><Relationship Id="rId69" Type="http://schemas.openxmlformats.org/officeDocument/2006/relationships/slide" Target="slides/slide9.xml"/><Relationship Id="rId77" Type="http://schemas.openxmlformats.org/officeDocument/2006/relationships/slide" Target="slides/slide17.xml"/><Relationship Id="rId100" Type="http://schemas.openxmlformats.org/officeDocument/2006/relationships/slide" Target="slides/slide40.xml"/><Relationship Id="rId105" Type="http://schemas.openxmlformats.org/officeDocument/2006/relationships/slide" Target="slides/slide45.xml"/><Relationship Id="rId113" Type="http://schemas.openxmlformats.org/officeDocument/2006/relationships/slide" Target="slides/slide53.xml"/><Relationship Id="rId118"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12.xml"/><Relationship Id="rId80" Type="http://schemas.openxmlformats.org/officeDocument/2006/relationships/slide" Target="slides/slide20.xml"/><Relationship Id="rId85" Type="http://schemas.openxmlformats.org/officeDocument/2006/relationships/slide" Target="slides/slide25.xml"/><Relationship Id="rId93" Type="http://schemas.openxmlformats.org/officeDocument/2006/relationships/slide" Target="slides/slide33.xml"/><Relationship Id="rId98"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slideMaster" Target="slideMasters/slideMaster1.xml"/><Relationship Id="rId67" Type="http://schemas.openxmlformats.org/officeDocument/2006/relationships/slide" Target="slides/slide7.xml"/><Relationship Id="rId103" Type="http://schemas.openxmlformats.org/officeDocument/2006/relationships/slide" Target="slides/slide43.xml"/><Relationship Id="rId108" Type="http://schemas.openxmlformats.org/officeDocument/2006/relationships/slide" Target="slides/slide48.xml"/><Relationship Id="rId116" Type="http://schemas.openxmlformats.org/officeDocument/2006/relationships/presProps" Target="presProps.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slide" Target="slides/slide2.xml"/><Relationship Id="rId70" Type="http://schemas.openxmlformats.org/officeDocument/2006/relationships/slide" Target="slides/slide10.xml"/><Relationship Id="rId75" Type="http://schemas.openxmlformats.org/officeDocument/2006/relationships/slide" Target="slides/slide15.xml"/><Relationship Id="rId83" Type="http://schemas.openxmlformats.org/officeDocument/2006/relationships/slide" Target="slides/slide23.xml"/><Relationship Id="rId88" Type="http://schemas.openxmlformats.org/officeDocument/2006/relationships/slide" Target="slides/slide28.xml"/><Relationship Id="rId91" Type="http://schemas.openxmlformats.org/officeDocument/2006/relationships/slide" Target="slides/slide31.xml"/><Relationship Id="rId96" Type="http://schemas.openxmlformats.org/officeDocument/2006/relationships/slide" Target="slides/slide36.xml"/><Relationship Id="rId111" Type="http://schemas.openxmlformats.org/officeDocument/2006/relationships/slide" Target="slides/slide5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6" Type="http://schemas.openxmlformats.org/officeDocument/2006/relationships/slide" Target="slides/slide46.xml"/><Relationship Id="rId114" Type="http://schemas.openxmlformats.org/officeDocument/2006/relationships/slide" Target="slides/slide54.xml"/><Relationship Id="rId119" Type="http://schemas.openxmlformats.org/officeDocument/2006/relationships/tableStyles" Target="tableStyles.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slideMaster" Target="slideMasters/slideMaster2.xml"/><Relationship Id="rId65" Type="http://schemas.openxmlformats.org/officeDocument/2006/relationships/slide" Target="slides/slide5.xml"/><Relationship Id="rId73" Type="http://schemas.openxmlformats.org/officeDocument/2006/relationships/slide" Target="slides/slide13.xml"/><Relationship Id="rId78" Type="http://schemas.openxmlformats.org/officeDocument/2006/relationships/slide" Target="slides/slide18.xml"/><Relationship Id="rId81" Type="http://schemas.openxmlformats.org/officeDocument/2006/relationships/slide" Target="slides/slide21.xml"/><Relationship Id="rId86" Type="http://schemas.openxmlformats.org/officeDocument/2006/relationships/slide" Target="slides/slide26.xml"/><Relationship Id="rId94" Type="http://schemas.openxmlformats.org/officeDocument/2006/relationships/slide" Target="slides/slide34.xml"/><Relationship Id="rId99" Type="http://schemas.openxmlformats.org/officeDocument/2006/relationships/slide" Target="slides/slide39.xml"/><Relationship Id="rId101" Type="http://schemas.openxmlformats.org/officeDocument/2006/relationships/slide" Target="slides/slide4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4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 Target="slides/slide16.xml"/><Relationship Id="rId97" Type="http://schemas.openxmlformats.org/officeDocument/2006/relationships/slide" Target="slides/slide37.xml"/><Relationship Id="rId104" Type="http://schemas.openxmlformats.org/officeDocument/2006/relationships/slide" Target="slides/slide44.xml"/><Relationship Id="rId120" Type="http://schemas.microsoft.com/office/2018/10/relationships/authors" Target="authors.xml"/><Relationship Id="rId7" Type="http://schemas.openxmlformats.org/officeDocument/2006/relationships/customXml" Target="../customXml/item7.xml"/><Relationship Id="rId71" Type="http://schemas.openxmlformats.org/officeDocument/2006/relationships/slide" Target="slides/slide11.xml"/><Relationship Id="rId92" Type="http://schemas.openxmlformats.org/officeDocument/2006/relationships/slide" Target="slides/slide32.xml"/><Relationship Id="rId2" Type="http://schemas.openxmlformats.org/officeDocument/2006/relationships/customXml" Target="../customXml/item2.xml"/><Relationship Id="rId29" Type="http://schemas.openxmlformats.org/officeDocument/2006/relationships/customXml" Target="../customXml/item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EB28D1-58D8-4EBA-AD4A-3097FCE67AD9}" type="datetimeFigureOut">
              <a:rPr lang="da-DK" smtClean="0"/>
              <a:t>21-11-2025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E91502-756A-4244-B8CC-0FD4F7A5EFF5}" type="slidenum">
              <a:rPr lang="da-DK" smtClean="0"/>
              <a:t>‹nr.›</a:t>
            </a:fld>
            <a:endParaRPr lang="da-DK"/>
          </a:p>
        </p:txBody>
      </p:sp>
    </p:spTree>
    <p:extLst>
      <p:ext uri="{BB962C8B-B14F-4D97-AF65-F5344CB8AC3E}">
        <p14:creationId xmlns:p14="http://schemas.microsoft.com/office/powerpoint/2010/main" val="34277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sundhed.dk/sundhedsfaglig/laegehaandbogen/geriatri/tilstande-og-sygdomme/demenssygdomme/demens-adfaerdsforstyrrelser-og-psykiske-symptomer-bpsd/"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sundhed.dk/sundhedsfaglig/laegehaandbogen/geriatri/tilstande-og-sygdomme/demenssygdomme/demens-adfaerdsforstyrrelser-og-psykiske-symptomer-bpsd/"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undhed.dk/sundhedsfaglig/laegehaandbogen/geriatri/tilstande-og-sygdomme/demenssygdomme/demens-adfaerdsforstyrrelser-og-psykiske-symptomer-bpsd/"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undhed.dk/sundhedsfaglig/laegehaandbogen/geriatri/tilstande-og-sygdomme/demenssygdomme/demens-adfaerdsforstyrrelser-og-psykiske-symptomer-bpsd/"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INFO TIL UNDERVISER</a:t>
            </a:r>
          </a:p>
          <a:p>
            <a:r>
              <a:rPr lang="da-DK" dirty="0"/>
              <a:t>Dette undervisningsmateriale er udarbejdet af Medicinfunktionen på Klinisk Farmakologisk Afdeling, Region Hovedstaden.</a:t>
            </a:r>
          </a:p>
          <a:p>
            <a:endParaRPr lang="da-DK" dirty="0"/>
          </a:p>
          <a:p>
            <a:r>
              <a:rPr lang="da-DK" dirty="0"/>
              <a:t>Undervisningsmaterialet er udarbejdet til undervisning af plejehjems-personale fra plejehjems-læger. I notefeltet vil der nogle gange stå noget mere info til dig ”Info til underviser” eller eksempler på hvordan du kunne fremlægge pågældende slide ”Forslag til hvad du kan sige”.</a:t>
            </a:r>
          </a:p>
          <a:p>
            <a:endParaRPr lang="da-DK" dirty="0"/>
          </a:p>
          <a:p>
            <a:r>
              <a:rPr lang="da-DK" dirty="0"/>
              <a:t>Størstedelen af teksten og billederne er venligst udlånt af sundhedsstyrelsen fra deres demenshåndbøger. Se kilderne på de enkelte sider.</a:t>
            </a:r>
          </a:p>
          <a:p>
            <a:endParaRPr lang="da-DK" dirty="0"/>
          </a:p>
          <a:p>
            <a:r>
              <a:rPr lang="da-DK" dirty="0"/>
              <a:t>Teksten i </a:t>
            </a:r>
            <a:r>
              <a:rPr lang="da-DK" dirty="0" err="1"/>
              <a:t>slidsene</a:t>
            </a:r>
            <a:r>
              <a:rPr lang="da-DK" dirty="0"/>
              <a:t> er ”låst” således de ikke rykke rundt på sig. Bagerst i </a:t>
            </a:r>
            <a:r>
              <a:rPr lang="da-DK" dirty="0" err="1"/>
              <a:t>powerpointen</a:t>
            </a:r>
            <a:r>
              <a:rPr lang="da-DK" dirty="0"/>
              <a:t> ligger en ”åben” udgave du kan bruge, hvis du gerne vil ændre i </a:t>
            </a:r>
            <a:r>
              <a:rPr lang="da-DK" dirty="0" err="1"/>
              <a:t>slidsene</a:t>
            </a:r>
            <a:r>
              <a:rPr lang="da-DK" dirty="0"/>
              <a:t>. Vær obs på at teksten kan have flyttet sig og farverne være ændret. </a:t>
            </a:r>
          </a:p>
        </p:txBody>
      </p:sp>
      <p:sp>
        <p:nvSpPr>
          <p:cNvPr id="4" name="Pladsholder til slidenummer 3"/>
          <p:cNvSpPr>
            <a:spLocks noGrp="1"/>
          </p:cNvSpPr>
          <p:nvPr>
            <p:ph type="sldNum" sz="quarter" idx="5"/>
          </p:nvPr>
        </p:nvSpPr>
        <p:spPr/>
        <p:txBody>
          <a:bodyPr/>
          <a:lstStyle/>
          <a:p>
            <a:fld id="{22E91502-756A-4244-B8CC-0FD4F7A5EFF5}" type="slidenum">
              <a:rPr lang="da-DK" smtClean="0"/>
              <a:t>1</a:t>
            </a:fld>
            <a:endParaRPr lang="da-DK"/>
          </a:p>
        </p:txBody>
      </p:sp>
    </p:spTree>
    <p:extLst>
      <p:ext uri="{BB962C8B-B14F-4D97-AF65-F5344CB8AC3E}">
        <p14:creationId xmlns:p14="http://schemas.microsoft.com/office/powerpoint/2010/main" val="415597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solidFill>
                <a:srgbClr val="003362"/>
              </a:solidFill>
            </a:endParaRPr>
          </a:p>
        </p:txBody>
      </p:sp>
      <p:sp>
        <p:nvSpPr>
          <p:cNvPr id="4" name="Slide Number Placeholder 3"/>
          <p:cNvSpPr>
            <a:spLocks noGrp="1"/>
          </p:cNvSpPr>
          <p:nvPr>
            <p:ph type="sldNum" sz="quarter" idx="5"/>
          </p:nvPr>
        </p:nvSpPr>
        <p:spPr/>
        <p:txBody>
          <a:bodyPr/>
          <a:lstStyle/>
          <a:p>
            <a:fld id="{22E91502-756A-4244-B8CC-0FD4F7A5EFF5}" type="slidenum">
              <a:rPr lang="da-DK" smtClean="0"/>
              <a:t>10</a:t>
            </a:fld>
            <a:endParaRPr lang="da-DK"/>
          </a:p>
        </p:txBody>
      </p:sp>
    </p:spTree>
    <p:extLst>
      <p:ext uri="{BB962C8B-B14F-4D97-AF65-F5344CB8AC3E}">
        <p14:creationId xmlns:p14="http://schemas.microsoft.com/office/powerpoint/2010/main" val="3981728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7DB5F-C04D-0384-AD32-513ABABF8C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62DF50-F17F-F3CD-ACB5-31927F8D78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B00310-7B66-E37A-4B48-8E6AED4B0E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Forslag til hvad du kan sige: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Vi skal ikke bruge antipsykotika til de her BPSD symptomer, fordi der ikke er effekt, men tværtimod bivirkninger. Nogle af de mest normale bivirkninger er her…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INFO TIL UNDERVISER</a:t>
            </a:r>
            <a:endParaRPr lang="en-US" dirty="0">
              <a:latin typeface="Calibri"/>
              <a:ea typeface="Calibri"/>
              <a:cs typeface="Calibri"/>
            </a:endParaRPr>
          </a:p>
          <a:p>
            <a:r>
              <a:rPr lang="en-US" dirty="0">
                <a:solidFill>
                  <a:srgbClr val="002034"/>
                </a:solidFill>
              </a:rPr>
              <a:t>Kilde: NKA - M</a:t>
            </a:r>
            <a:r>
              <a:rPr lang="da-DK" dirty="0" err="1">
                <a:solidFill>
                  <a:srgbClr val="002034"/>
                </a:solidFill>
              </a:rPr>
              <a:t>ennesker</a:t>
            </a:r>
            <a:r>
              <a:rPr lang="da-DK" dirty="0">
                <a:solidFill>
                  <a:srgbClr val="002034"/>
                </a:solidFill>
              </a:rPr>
              <a:t> med demens med adfærdsmæssige og psykiske symptomer (2025) fra sundhedsstyrelsen: https://www.sst.dk/da/udgivelser/2025/NKA-mennesker-med-demens-med-adfaerdsmaessige-og-psykiske-symptomer</a:t>
            </a:r>
            <a:endParaRPr lang="en-US" dirty="0">
              <a:solidFill>
                <a:srgbClr val="002034"/>
              </a:solidFill>
            </a:endParaRPr>
          </a:p>
          <a:p>
            <a:endParaRPr lang="en-US" dirty="0">
              <a:solidFill>
                <a:srgbClr val="002034"/>
              </a:solidFill>
            </a:endParaRPr>
          </a:p>
          <a:p>
            <a:endParaRPr lang="en-US" dirty="0">
              <a:solidFill>
                <a:srgbClr val="002034"/>
              </a:solidFill>
            </a:endParaRPr>
          </a:p>
          <a:p>
            <a:endParaRPr lang="en-US" dirty="0">
              <a:solidFill>
                <a:srgbClr val="002034"/>
              </a:solidFill>
            </a:endParaRPr>
          </a:p>
          <a:p>
            <a:endParaRPr lang="en-US" dirty="0"/>
          </a:p>
          <a:p>
            <a:pPr marL="171450" indent="-171450">
              <a:lnSpc>
                <a:spcPct val="90000"/>
              </a:lnSpc>
              <a:spcBef>
                <a:spcPts val="1000"/>
              </a:spcBef>
              <a:buFont typeface="Arial"/>
              <a:buChar char="•"/>
            </a:pPr>
            <a:endParaRPr lang="en-US" dirty="0">
              <a:solidFill>
                <a:srgbClr val="003362"/>
              </a:solidFill>
              <a:cs typeface="Arial"/>
            </a:endParaRPr>
          </a:p>
        </p:txBody>
      </p:sp>
      <p:sp>
        <p:nvSpPr>
          <p:cNvPr id="4" name="Slide Number Placeholder 3">
            <a:extLst>
              <a:ext uri="{FF2B5EF4-FFF2-40B4-BE49-F238E27FC236}">
                <a16:creationId xmlns:a16="http://schemas.microsoft.com/office/drawing/2014/main" id="{B9413F15-B898-33A8-57E4-2CFC367C9A6B}"/>
              </a:ext>
            </a:extLst>
          </p:cNvPr>
          <p:cNvSpPr>
            <a:spLocks noGrp="1"/>
          </p:cNvSpPr>
          <p:nvPr>
            <p:ph type="sldNum" sz="quarter" idx="5"/>
          </p:nvPr>
        </p:nvSpPr>
        <p:spPr/>
        <p:txBody>
          <a:bodyPr/>
          <a:lstStyle/>
          <a:p>
            <a:fld id="{22E91502-756A-4244-B8CC-0FD4F7A5EFF5}" type="slidenum">
              <a:rPr lang="da-DK" smtClean="0"/>
              <a:t>11</a:t>
            </a:fld>
            <a:endParaRPr lang="da-DK"/>
          </a:p>
        </p:txBody>
      </p:sp>
    </p:spTree>
    <p:extLst>
      <p:ext uri="{BB962C8B-B14F-4D97-AF65-F5344CB8AC3E}">
        <p14:creationId xmlns:p14="http://schemas.microsoft.com/office/powerpoint/2010/main" val="1739132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50" b="1" noProof="0" dirty="0">
                <a:latin typeface="Calibri"/>
                <a:ea typeface="Calibri"/>
                <a:cs typeface="Calibri"/>
              </a:rPr>
              <a:t>Forslag til hvad du kan sige:</a:t>
            </a:r>
            <a:endParaRPr lang="da-DK" sz="1050" noProof="0"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050" noProof="0" dirty="0">
                <a:cs typeface="Arial"/>
              </a:rPr>
              <a:t>Mennesker med demens udtrykker deres behov gennem adfærd. BPSD kan derfor være et udtryk for at deres behov ikke er opfyldt – og det skal selvfølgelig ikke behandles medicinsk.</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50" noProof="0" dirty="0">
                <a:cs typeface="Arial"/>
              </a:rPr>
              <a:t>Når vi reducere deres adfærd med medicin, tager vi også deres sprog fra dem.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50" noProof="0"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050" noProof="0" dirty="0">
                <a:cs typeface="Arial"/>
              </a:rPr>
              <a:t>Medicinen vil derfor reducere deres mulighed for kommunikation og kan også reducere deres kognitive funktioner, så de kan endnu mindre – fx pludselig behøver hjælp til at tage tøj på.</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50" noProof="0" dirty="0">
                <a:cs typeface="Arial"/>
              </a:rPr>
              <a:t>Det vanskeliggøre samarbejdet med beboeren, og kan i værste fald forværre den udløsende årsag til beboerens BPSD.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50" noProof="0" dirty="0">
              <a:cs typeface="Arial"/>
            </a:endParaRPr>
          </a:p>
        </p:txBody>
      </p:sp>
      <p:sp>
        <p:nvSpPr>
          <p:cNvPr id="4" name="Slide Number Placeholder 3"/>
          <p:cNvSpPr>
            <a:spLocks noGrp="1"/>
          </p:cNvSpPr>
          <p:nvPr>
            <p:ph type="sldNum" sz="quarter" idx="5"/>
          </p:nvPr>
        </p:nvSpPr>
        <p:spPr/>
        <p:txBody>
          <a:bodyPr/>
          <a:lstStyle/>
          <a:p>
            <a:fld id="{22E91502-756A-4244-B8CC-0FD4F7A5EFF5}" type="slidenum">
              <a:rPr lang="da-DK" smtClean="0"/>
              <a:t>12</a:t>
            </a:fld>
            <a:endParaRPr lang="da-DK"/>
          </a:p>
        </p:txBody>
      </p:sp>
    </p:spTree>
    <p:extLst>
      <p:ext uri="{BB962C8B-B14F-4D97-AF65-F5344CB8AC3E}">
        <p14:creationId xmlns:p14="http://schemas.microsoft.com/office/powerpoint/2010/main" val="262998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14AA2-CD75-500F-3085-7832E89B0A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C0FF20-3524-CC37-FE92-A27B9F7B3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63C0D8-34F6-433B-092D-1D12CABBD1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Forslag til hvad du kan sige:</a:t>
            </a:r>
          </a:p>
          <a:p>
            <a:r>
              <a:rPr lang="da-DK" noProof="0" dirty="0">
                <a:latin typeface="Calibri"/>
                <a:ea typeface="Calibri"/>
                <a:cs typeface="Calibri"/>
              </a:rPr>
              <a:t>Hvis BPSD skylde uopfyldte behov, eller fysiske årsager som vi jo allerede har gennemgået, jamen så kan vi faktisk gøre noget ved det. </a:t>
            </a:r>
          </a:p>
          <a:p>
            <a:r>
              <a:rPr lang="da-DK" b="0" i="0" noProof="0" dirty="0">
                <a:solidFill>
                  <a:srgbClr val="002034"/>
                </a:solidFill>
                <a:effectLst/>
                <a:latin typeface="Calibri"/>
                <a:ea typeface="Calibri"/>
                <a:cs typeface="Calibri"/>
              </a:rPr>
              <a:t>Vi skal anvende personcentreret omsorg og se hvad den enkelte beboer har brug for.</a:t>
            </a:r>
            <a:endParaRPr lang="en-US" b="0" i="0" dirty="0">
              <a:solidFill>
                <a:srgbClr val="002034"/>
              </a:solidFill>
              <a:effectLst/>
              <a:latin typeface="Calibri"/>
              <a:ea typeface="Calibri"/>
              <a:cs typeface="Calibri"/>
            </a:endParaRPr>
          </a:p>
          <a:p>
            <a:pPr marL="0" indent="0">
              <a:buFont typeface="Arial" panose="020B0604020202020204" pitchFamily="34" charset="0"/>
              <a:buNone/>
            </a:pPr>
            <a:r>
              <a:rPr lang="da-DK" b="0" i="0" noProof="0" dirty="0">
                <a:solidFill>
                  <a:srgbClr val="002034"/>
                </a:solidFill>
                <a:effectLst/>
                <a:latin typeface="Calibri"/>
                <a:ea typeface="Calibri"/>
                <a:cs typeface="Calibri"/>
              </a:rPr>
              <a:t>Ved demens skal:</a:t>
            </a:r>
          </a:p>
          <a:p>
            <a:pPr marL="171450" indent="-171450">
              <a:buFont typeface="Arial" panose="020B0604020202020204" pitchFamily="34" charset="0"/>
              <a:buChar char="•"/>
            </a:pPr>
            <a:r>
              <a:rPr lang="da-DK" b="0" i="0" noProof="0" dirty="0">
                <a:solidFill>
                  <a:srgbClr val="002034"/>
                </a:solidFill>
                <a:effectLst/>
                <a:latin typeface="Calibri"/>
                <a:ea typeface="Calibri"/>
                <a:cs typeface="Calibri"/>
              </a:rPr>
              <a:t>alt kommunikation betragtes som adfærd</a:t>
            </a:r>
          </a:p>
          <a:p>
            <a:pPr marL="171450" indent="-171450">
              <a:buFont typeface="Arial" panose="020B0604020202020204" pitchFamily="34" charset="0"/>
              <a:buChar char="•"/>
            </a:pPr>
            <a:r>
              <a:rPr lang="da-DK" b="0" i="0" noProof="0" dirty="0">
                <a:solidFill>
                  <a:srgbClr val="002034"/>
                </a:solidFill>
                <a:effectLst/>
                <a:latin typeface="Calibri"/>
                <a:ea typeface="Calibri"/>
                <a:cs typeface="Calibri"/>
              </a:rPr>
              <a:t>I skal kende demensligningen, så I kan forstå hvorfor beboeren udtrykker sig som de gør</a:t>
            </a:r>
          </a:p>
          <a:p>
            <a:pPr marL="171450" indent="-171450">
              <a:buFont typeface="Arial" panose="020B0604020202020204" pitchFamily="34" charset="0"/>
              <a:buChar char="•"/>
            </a:pPr>
            <a:r>
              <a:rPr lang="da-DK" b="0" i="0" noProof="0" dirty="0">
                <a:solidFill>
                  <a:srgbClr val="002034"/>
                </a:solidFill>
                <a:effectLst/>
                <a:latin typeface="Calibri"/>
                <a:ea typeface="Calibri"/>
                <a:cs typeface="Calibri"/>
              </a:rPr>
              <a:t>Og I skal bruge blomsten til at analysere beboerens psykologiske behov.</a:t>
            </a:r>
          </a:p>
          <a:p>
            <a:pPr marL="0" indent="0">
              <a:buFont typeface="Arial" panose="020B0604020202020204" pitchFamily="34" charset="0"/>
              <a:buNone/>
            </a:pPr>
            <a:r>
              <a:rPr lang="da-DK" b="0" i="0" noProof="0" dirty="0">
                <a:solidFill>
                  <a:srgbClr val="002034"/>
                </a:solidFill>
                <a:effectLst/>
                <a:latin typeface="Calibri"/>
                <a:ea typeface="Calibri"/>
                <a:cs typeface="Calibri"/>
              </a:rPr>
              <a:t>Ligningen og blomsten skal vi nok komme tilbage til.</a:t>
            </a:r>
          </a:p>
          <a:p>
            <a:pPr marL="0" indent="0">
              <a:buFont typeface="Arial" panose="020B0604020202020204" pitchFamily="34" charset="0"/>
              <a:buNone/>
            </a:pPr>
            <a:r>
              <a:rPr lang="da-DK" b="0" i="0" noProof="0" dirty="0">
                <a:solidFill>
                  <a:srgbClr val="002034"/>
                </a:solidFill>
                <a:effectLst/>
                <a:latin typeface="Calibri"/>
                <a:ea typeface="Calibri"/>
                <a:cs typeface="Calibri"/>
              </a:rPr>
              <a:t>I kan læse meget mere om alt det her, I de demenshåndboger der ligger gratis på nettet fra Sundhedsstyrelsen. </a:t>
            </a:r>
          </a:p>
          <a:p>
            <a:endParaRPr lang="da-DK" b="0" i="0" dirty="0">
              <a:solidFill>
                <a:srgbClr val="002034"/>
              </a:solidFill>
              <a:effectLst/>
              <a:latin typeface="Raleway" pitchFamily="2" charset="0"/>
            </a:endParaRPr>
          </a:p>
        </p:txBody>
      </p:sp>
      <p:sp>
        <p:nvSpPr>
          <p:cNvPr id="4" name="Slide Number Placeholder 3">
            <a:extLst>
              <a:ext uri="{FF2B5EF4-FFF2-40B4-BE49-F238E27FC236}">
                <a16:creationId xmlns:a16="http://schemas.microsoft.com/office/drawing/2014/main" id="{91589AE3-5064-87B3-16F7-413DEAED2105}"/>
              </a:ext>
            </a:extLst>
          </p:cNvPr>
          <p:cNvSpPr>
            <a:spLocks noGrp="1"/>
          </p:cNvSpPr>
          <p:nvPr>
            <p:ph type="sldNum" sz="quarter" idx="5"/>
          </p:nvPr>
        </p:nvSpPr>
        <p:spPr/>
        <p:txBody>
          <a:bodyPr/>
          <a:lstStyle/>
          <a:p>
            <a:fld id="{22E91502-756A-4244-B8CC-0FD4F7A5EFF5}" type="slidenum">
              <a:rPr lang="da-DK" smtClean="0"/>
              <a:t>13</a:t>
            </a:fld>
            <a:endParaRPr lang="da-DK"/>
          </a:p>
        </p:txBody>
      </p:sp>
    </p:spTree>
    <p:extLst>
      <p:ext uri="{BB962C8B-B14F-4D97-AF65-F5344CB8AC3E}">
        <p14:creationId xmlns:p14="http://schemas.microsoft.com/office/powerpoint/2010/main" val="3970884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05EE6-14A6-5192-3BF2-95EE72C5E6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B6F509-D89F-6972-4B4B-941AD6E8B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9268DE-0202-A9DE-3E4A-874B6CB76BDD}"/>
              </a:ext>
            </a:extLst>
          </p:cNvPr>
          <p:cNvSpPr>
            <a:spLocks noGrp="1"/>
          </p:cNvSpPr>
          <p:nvPr>
            <p:ph type="body" idx="1"/>
          </p:nvPr>
        </p:nvSpPr>
        <p:spPr/>
        <p:txBody>
          <a:bodyPr/>
          <a:lstStyle/>
          <a:p>
            <a:r>
              <a:rPr lang="da-DK" b="1" noProof="0" dirty="0">
                <a:latin typeface="Calibri"/>
                <a:ea typeface="Calibri"/>
                <a:cs typeface="Calibri"/>
              </a:rPr>
              <a:t>INFO TIL UNDERVISER</a:t>
            </a:r>
          </a:p>
          <a:p>
            <a:r>
              <a:rPr lang="da-DK" noProof="0" dirty="0">
                <a:latin typeface="Calibri"/>
                <a:ea typeface="Calibri"/>
                <a:cs typeface="Calibri"/>
              </a:rPr>
              <a:t>I enden af </a:t>
            </a:r>
            <a:r>
              <a:rPr lang="da-DK" noProof="0" dirty="0" err="1">
                <a:latin typeface="Calibri"/>
                <a:ea typeface="Calibri"/>
                <a:cs typeface="Calibri"/>
              </a:rPr>
              <a:t>powerpointen</a:t>
            </a:r>
            <a:r>
              <a:rPr lang="da-DK" noProof="0" dirty="0">
                <a:latin typeface="Calibri"/>
                <a:ea typeface="Calibri"/>
                <a:cs typeface="Calibri"/>
              </a:rPr>
              <a:t> ligger et eksempel på en systematisk årsagsanalyse. Du kan vælge at have den dér eller sætte eksemplerne op efter hvert af de tilhørende slides.</a:t>
            </a:r>
            <a:endParaRPr lang="da-DK" b="1" noProof="0"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Forslag til hvad du kan sige:</a:t>
            </a:r>
          </a:p>
          <a:p>
            <a:r>
              <a:rPr lang="da-DK" noProof="0" dirty="0">
                <a:latin typeface="Calibri"/>
                <a:ea typeface="Calibri"/>
                <a:cs typeface="Calibri"/>
              </a:rPr>
              <a:t>Systematisk årsagsanalyse anbefales af Sundhedsstyrelsen.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latin typeface="Calibri"/>
                <a:ea typeface="Calibri"/>
                <a:cs typeface="Calibri"/>
              </a:rPr>
              <a:t>Den skal bruges når I oplever patienter med BPSD-symptomer, men den må meget gerne bruges forebyggende!</a:t>
            </a:r>
          </a:p>
          <a:p>
            <a:r>
              <a:rPr lang="da-DK" noProof="0" dirty="0">
                <a:latin typeface="Calibri"/>
                <a:ea typeface="Calibri"/>
                <a:cs typeface="Calibri"/>
              </a:rPr>
              <a:t>Den består af de fire trin, observation, analyse, handling og evaluering. De kører i ring, så man begynder forfra. Det kan kræve flere gange rundt i ringen at afhjælpe en patients BPSD-symptomer.</a:t>
            </a:r>
          </a:p>
          <a:p>
            <a:r>
              <a:rPr lang="da-DK" noProof="0" dirty="0">
                <a:latin typeface="Calibri"/>
                <a:ea typeface="Calibri"/>
                <a:cs typeface="Calibri"/>
              </a:rPr>
              <a:t>I den systematiske årsagsanalyse er der både nogle opgaver til mig, men mange af opgaverne ligger hos jer, der har jeres daglige gang med borgeren. </a:t>
            </a:r>
          </a:p>
          <a:p>
            <a:r>
              <a:rPr lang="da-DK" noProof="0" dirty="0">
                <a:latin typeface="Calibri"/>
                <a:ea typeface="Calibri"/>
                <a:cs typeface="Calibri"/>
              </a:rPr>
              <a:t>Vi gennemgår nu hvert enkelt af de fire trin.</a:t>
            </a:r>
          </a:p>
          <a:p>
            <a:endParaRPr lang="da-DK" noProof="0" dirty="0"/>
          </a:p>
          <a:p>
            <a:endParaRPr lang="da-DK" noProof="0" dirty="0">
              <a:latin typeface="Calibri"/>
              <a:ea typeface="Calibri"/>
              <a:cs typeface="Calibri"/>
            </a:endParaRPr>
          </a:p>
          <a:p>
            <a:endParaRPr lang="da-DK" noProof="0" dirty="0">
              <a:latin typeface="Calibri"/>
              <a:ea typeface="Calibri"/>
              <a:cs typeface="Calibri"/>
            </a:endParaRPr>
          </a:p>
          <a:p>
            <a:endParaRPr lang="da-DK" noProof="0" dirty="0">
              <a:latin typeface="Calibri"/>
              <a:ea typeface="Calibri"/>
              <a:cs typeface="Calibri"/>
            </a:endParaRPr>
          </a:p>
          <a:p>
            <a:endParaRPr lang="da-DK" noProof="0" dirty="0">
              <a:latin typeface="Calibri"/>
              <a:ea typeface="Calibri"/>
              <a:cs typeface="Calibri"/>
            </a:endParaRPr>
          </a:p>
        </p:txBody>
      </p:sp>
      <p:sp>
        <p:nvSpPr>
          <p:cNvPr id="4" name="Slide Number Placeholder 3">
            <a:extLst>
              <a:ext uri="{FF2B5EF4-FFF2-40B4-BE49-F238E27FC236}">
                <a16:creationId xmlns:a16="http://schemas.microsoft.com/office/drawing/2014/main" id="{24084696-84E9-DEEB-E270-1EC98CB74AA3}"/>
              </a:ext>
            </a:extLst>
          </p:cNvPr>
          <p:cNvSpPr>
            <a:spLocks noGrp="1"/>
          </p:cNvSpPr>
          <p:nvPr>
            <p:ph type="sldNum" sz="quarter" idx="5"/>
          </p:nvPr>
        </p:nvSpPr>
        <p:spPr/>
        <p:txBody>
          <a:bodyPr/>
          <a:lstStyle/>
          <a:p>
            <a:fld id="{22E91502-756A-4244-B8CC-0FD4F7A5EFF5}" type="slidenum">
              <a:rPr lang="da-DK" smtClean="0"/>
              <a:t>14</a:t>
            </a:fld>
            <a:endParaRPr lang="da-DK"/>
          </a:p>
        </p:txBody>
      </p:sp>
    </p:spTree>
    <p:extLst>
      <p:ext uri="{BB962C8B-B14F-4D97-AF65-F5344CB8AC3E}">
        <p14:creationId xmlns:p14="http://schemas.microsoft.com/office/powerpoint/2010/main" val="1691591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30FB1-DAAD-6CCC-A99D-7DE05083A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323423-F0B6-3CB6-A026-57B3B8020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E6F05C-9348-4B15-AFDC-5A6037425A74}"/>
              </a:ext>
            </a:extLst>
          </p:cNvPr>
          <p:cNvSpPr>
            <a:spLocks noGrp="1"/>
          </p:cNvSpPr>
          <p:nvPr>
            <p:ph type="body" idx="1"/>
          </p:nvPr>
        </p:nvSpPr>
        <p:spPr/>
        <p:txBody>
          <a:bodyPr/>
          <a:lstStyle/>
          <a:p>
            <a:pPr marL="0" indent="0">
              <a:buFont typeface="Calibri"/>
              <a:buNone/>
            </a:pPr>
            <a:r>
              <a:rPr lang="da-DK" b="1" noProof="0" dirty="0">
                <a:latin typeface="Calibri"/>
                <a:ea typeface="Calibri"/>
                <a:cs typeface="Calibri"/>
              </a:rPr>
              <a:t>Forslag til hvad du kan sige:</a:t>
            </a:r>
          </a:p>
          <a:p>
            <a:pPr marL="0" indent="0">
              <a:buFont typeface="Calibri"/>
              <a:buNone/>
            </a:pPr>
            <a:r>
              <a:rPr lang="da-DK" noProof="0" dirty="0">
                <a:latin typeface="Calibri"/>
                <a:ea typeface="Calibri"/>
                <a:cs typeface="Calibri"/>
              </a:rPr>
              <a:t>Observationer er hvad I ser. Min opgave her vil være at sikre mig at borgeren ikke fejler noget fysisk, fx infektion eller bivirkninger til ny medicin. </a:t>
            </a:r>
          </a:p>
          <a:p>
            <a:pPr marL="0" indent="0">
              <a:buFont typeface="Calibri"/>
              <a:buNone/>
            </a:pPr>
            <a:r>
              <a:rPr lang="da-DK" noProof="0" dirty="0">
                <a:latin typeface="Calibri"/>
                <a:ea typeface="Calibri"/>
                <a:cs typeface="Calibri"/>
              </a:rPr>
              <a:t>Det kan være en god ide at gøre en ekstra indsats med at observere borgeren, for faktisk at finde ud af hvad der sker op til den situation, hvor de er urolige. Det kan også være en hjælp at bruge et skema til at observere borgeren. </a:t>
            </a: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da-DK" b="1" noProof="0" dirty="0">
                <a:latin typeface="Calibri"/>
                <a:ea typeface="Calibri"/>
                <a:cs typeface="Calibri"/>
              </a:rPr>
              <a:t>INFO TIL UNDERVISER</a:t>
            </a:r>
            <a:endParaRPr lang="da-DK" noProof="0" dirty="0">
              <a:latin typeface="Calibri"/>
              <a:ea typeface="Calibri"/>
              <a:cs typeface="Calibri"/>
            </a:endParaRPr>
          </a:p>
          <a:p>
            <a:pPr marL="0" indent="0">
              <a:buFont typeface="Calibri"/>
              <a:buNone/>
            </a:pPr>
            <a:r>
              <a:rPr lang="da-DK" noProof="0" dirty="0">
                <a:latin typeface="Calibri"/>
                <a:ea typeface="Calibri"/>
                <a:cs typeface="Calibri"/>
              </a:rPr>
              <a:t>Her kan du med fordel spørge ind til hvilke skemaer personalet allerede bruger og hvordan de udfyldes og aflæses. Herefter en samtale om hvordan I skal kommunikerer om dem i fremtiden (hvornår skal du have dem, det hele eller opsummering, hvilke informationer er relevant for dig osv.)</a:t>
            </a:r>
          </a:p>
        </p:txBody>
      </p:sp>
      <p:sp>
        <p:nvSpPr>
          <p:cNvPr id="4" name="Slide Number Placeholder 3">
            <a:extLst>
              <a:ext uri="{FF2B5EF4-FFF2-40B4-BE49-F238E27FC236}">
                <a16:creationId xmlns:a16="http://schemas.microsoft.com/office/drawing/2014/main" id="{3A9A6011-03CA-0986-FBE7-0C432243CF0E}"/>
              </a:ext>
            </a:extLst>
          </p:cNvPr>
          <p:cNvSpPr>
            <a:spLocks noGrp="1"/>
          </p:cNvSpPr>
          <p:nvPr>
            <p:ph type="sldNum" sz="quarter" idx="5"/>
          </p:nvPr>
        </p:nvSpPr>
        <p:spPr/>
        <p:txBody>
          <a:bodyPr/>
          <a:lstStyle/>
          <a:p>
            <a:fld id="{22E91502-756A-4244-B8CC-0FD4F7A5EFF5}" type="slidenum">
              <a:rPr lang="da-DK" smtClean="0"/>
              <a:t>15</a:t>
            </a:fld>
            <a:endParaRPr lang="da-DK"/>
          </a:p>
        </p:txBody>
      </p:sp>
    </p:spTree>
    <p:extLst>
      <p:ext uri="{BB962C8B-B14F-4D97-AF65-F5344CB8AC3E}">
        <p14:creationId xmlns:p14="http://schemas.microsoft.com/office/powerpoint/2010/main" val="3289852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329E9-A342-9577-6189-ABF860E6F2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73C946-4831-14D3-1C2A-290E266948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9835B-CC3F-AC3E-878E-30409679E5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Forslag til hvad du kan sige:</a:t>
            </a:r>
          </a:p>
          <a:p>
            <a:r>
              <a:rPr lang="en-US" dirty="0" err="1">
                <a:latin typeface="Calibri"/>
                <a:ea typeface="Calibri"/>
                <a:cs typeface="Calibri"/>
              </a:rPr>
              <a:t>Analysen</a:t>
            </a:r>
            <a:r>
              <a:rPr lang="en-US" dirty="0">
                <a:latin typeface="Calibri"/>
                <a:ea typeface="Calibri"/>
                <a:cs typeface="Calibri"/>
              </a:rPr>
              <a:t> er der </a:t>
            </a:r>
            <a:r>
              <a:rPr lang="en-US" dirty="0" err="1">
                <a:latin typeface="Calibri"/>
                <a:ea typeface="Calibri"/>
                <a:cs typeface="Calibri"/>
              </a:rPr>
              <a:t>hvor</a:t>
            </a:r>
            <a:r>
              <a:rPr lang="en-US" dirty="0">
                <a:latin typeface="Calibri"/>
                <a:ea typeface="Calibri"/>
                <a:cs typeface="Calibri"/>
              </a:rPr>
              <a:t> I ser på </a:t>
            </a:r>
            <a:r>
              <a:rPr lang="en-US" dirty="0" err="1">
                <a:latin typeface="Calibri"/>
                <a:ea typeface="Calibri"/>
                <a:cs typeface="Calibri"/>
              </a:rPr>
              <a:t>jeres</a:t>
            </a:r>
            <a:r>
              <a:rPr lang="en-US" dirty="0">
                <a:latin typeface="Calibri"/>
                <a:ea typeface="Calibri"/>
                <a:cs typeface="Calibri"/>
              </a:rPr>
              <a:t> </a:t>
            </a:r>
            <a:r>
              <a:rPr lang="en-US" dirty="0" err="1">
                <a:latin typeface="Calibri"/>
                <a:ea typeface="Calibri"/>
                <a:cs typeface="Calibri"/>
              </a:rPr>
              <a:t>observationer</a:t>
            </a:r>
            <a:r>
              <a:rPr lang="en-US" dirty="0">
                <a:latin typeface="Calibri"/>
                <a:ea typeface="Calibri"/>
                <a:cs typeface="Calibri"/>
              </a:rPr>
              <a:t> og </a:t>
            </a:r>
            <a:r>
              <a:rPr lang="en-US" dirty="0" err="1">
                <a:latin typeface="Calibri"/>
                <a:ea typeface="Calibri"/>
                <a:cs typeface="Calibri"/>
              </a:rPr>
              <a:t>prøve</a:t>
            </a:r>
            <a:r>
              <a:rPr lang="en-US" dirty="0">
                <a:latin typeface="Calibri"/>
                <a:ea typeface="Calibri"/>
                <a:cs typeface="Calibri"/>
              </a:rPr>
              <a:t> at </a:t>
            </a:r>
            <a:r>
              <a:rPr lang="en-US" dirty="0" err="1">
                <a:latin typeface="Calibri"/>
                <a:ea typeface="Calibri"/>
                <a:cs typeface="Calibri"/>
              </a:rPr>
              <a:t>undersøge</a:t>
            </a:r>
            <a:r>
              <a:rPr lang="en-US" dirty="0">
                <a:latin typeface="Calibri"/>
                <a:ea typeface="Calibri"/>
                <a:cs typeface="Calibri"/>
              </a:rPr>
              <a:t>, </a:t>
            </a:r>
            <a:r>
              <a:rPr lang="en-US" dirty="0" err="1">
                <a:latin typeface="Calibri"/>
                <a:ea typeface="Calibri"/>
                <a:cs typeface="Calibri"/>
              </a:rPr>
              <a:t>hvad</a:t>
            </a:r>
            <a:r>
              <a:rPr lang="en-US" dirty="0">
                <a:latin typeface="Calibri"/>
                <a:ea typeface="Calibri"/>
                <a:cs typeface="Calibri"/>
              </a:rPr>
              <a:t> de er </a:t>
            </a:r>
            <a:r>
              <a:rPr lang="en-US" dirty="0" err="1">
                <a:latin typeface="Calibri"/>
                <a:ea typeface="Calibri"/>
                <a:cs typeface="Calibri"/>
              </a:rPr>
              <a:t>udtryk</a:t>
            </a:r>
            <a:r>
              <a:rPr lang="en-US" dirty="0">
                <a:latin typeface="Calibri"/>
                <a:ea typeface="Calibri"/>
                <a:cs typeface="Calibri"/>
              </a:rPr>
              <a:t> for – </a:t>
            </a:r>
            <a:r>
              <a:rPr lang="en-US" dirty="0" err="1">
                <a:latin typeface="Calibri"/>
                <a:ea typeface="Calibri"/>
                <a:cs typeface="Calibri"/>
              </a:rPr>
              <a:t>hvad</a:t>
            </a:r>
            <a:r>
              <a:rPr lang="en-US" dirty="0">
                <a:latin typeface="Calibri"/>
                <a:ea typeface="Calibri"/>
                <a:cs typeface="Calibri"/>
              </a:rPr>
              <a:t> ligger der </a:t>
            </a:r>
            <a:r>
              <a:rPr lang="en-US" dirty="0" err="1">
                <a:latin typeface="Calibri"/>
                <a:ea typeface="Calibri"/>
                <a:cs typeface="Calibri"/>
              </a:rPr>
              <a:t>til</a:t>
            </a:r>
            <a:r>
              <a:rPr lang="en-US" dirty="0">
                <a:latin typeface="Calibri"/>
                <a:ea typeface="Calibri"/>
                <a:cs typeface="Calibri"/>
              </a:rPr>
              <a:t> </a:t>
            </a:r>
            <a:r>
              <a:rPr lang="en-US" dirty="0" err="1">
                <a:latin typeface="Calibri"/>
                <a:ea typeface="Calibri"/>
                <a:cs typeface="Calibri"/>
              </a:rPr>
              <a:t>grund</a:t>
            </a:r>
            <a:r>
              <a:rPr lang="en-US" dirty="0">
                <a:latin typeface="Calibri"/>
                <a:ea typeface="Calibri"/>
                <a:cs typeface="Calibri"/>
              </a:rPr>
              <a:t> for dem – </a:t>
            </a:r>
            <a:r>
              <a:rPr lang="en-US" dirty="0" err="1">
                <a:latin typeface="Calibri"/>
                <a:ea typeface="Calibri"/>
                <a:cs typeface="Calibri"/>
              </a:rPr>
              <a:t>hvorfor</a:t>
            </a:r>
            <a:r>
              <a:rPr lang="en-US" dirty="0">
                <a:latin typeface="Calibri"/>
                <a:ea typeface="Calibri"/>
                <a:cs typeface="Calibri"/>
              </a:rPr>
              <a:t> </a:t>
            </a:r>
            <a:r>
              <a:rPr lang="en-US" dirty="0" err="1">
                <a:latin typeface="Calibri"/>
                <a:ea typeface="Calibri"/>
                <a:cs typeface="Calibri"/>
              </a:rPr>
              <a:t>reagerer</a:t>
            </a:r>
            <a:r>
              <a:rPr lang="en-US" dirty="0">
                <a:latin typeface="Calibri"/>
                <a:ea typeface="Calibri"/>
                <a:cs typeface="Calibri"/>
              </a:rPr>
              <a:t> </a:t>
            </a:r>
            <a:r>
              <a:rPr lang="en-US" dirty="0" err="1">
                <a:latin typeface="Calibri"/>
                <a:ea typeface="Calibri"/>
                <a:cs typeface="Calibri"/>
              </a:rPr>
              <a:t>borgeren</a:t>
            </a:r>
            <a:r>
              <a:rPr lang="en-US" dirty="0">
                <a:latin typeface="Calibri"/>
                <a:ea typeface="Calibri"/>
                <a:cs typeface="Calibri"/>
              </a:rPr>
              <a:t> </a:t>
            </a:r>
            <a:r>
              <a:rPr lang="en-US" dirty="0" err="1">
                <a:latin typeface="Calibri"/>
                <a:ea typeface="Calibri"/>
                <a:cs typeface="Calibri"/>
              </a:rPr>
              <a:t>sådan</a:t>
            </a:r>
            <a:r>
              <a:rPr lang="en-US" dirty="0">
                <a:latin typeface="Calibri"/>
                <a:ea typeface="Calibri"/>
                <a:cs typeface="Calibri"/>
              </a:rPr>
              <a:t> her. </a:t>
            </a:r>
          </a:p>
          <a:p>
            <a:endParaRPr lang="en-US" dirty="0">
              <a:latin typeface="Calibri"/>
              <a:ea typeface="Calibri"/>
              <a:cs typeface="Calibri"/>
            </a:endParaRPr>
          </a:p>
          <a:p>
            <a:r>
              <a:rPr lang="en-US" dirty="0">
                <a:latin typeface="Calibri"/>
                <a:ea typeface="Calibri"/>
                <a:cs typeface="Calibri"/>
              </a:rPr>
              <a:t>Det er </a:t>
            </a:r>
            <a:r>
              <a:rPr lang="en-US" dirty="0" err="1">
                <a:latin typeface="Calibri"/>
                <a:ea typeface="Calibri"/>
                <a:cs typeface="Calibri"/>
              </a:rPr>
              <a:t>bedst</a:t>
            </a:r>
            <a:r>
              <a:rPr lang="en-US" dirty="0">
                <a:latin typeface="Calibri"/>
                <a:ea typeface="Calibri"/>
                <a:cs typeface="Calibri"/>
              </a:rPr>
              <a:t> </a:t>
            </a:r>
            <a:r>
              <a:rPr lang="en-US" dirty="0" err="1">
                <a:latin typeface="Calibri"/>
                <a:ea typeface="Calibri"/>
                <a:cs typeface="Calibri"/>
              </a:rPr>
              <a:t>hvis</a:t>
            </a:r>
            <a:r>
              <a:rPr lang="en-US" dirty="0">
                <a:latin typeface="Calibri"/>
                <a:ea typeface="Calibri"/>
                <a:cs typeface="Calibri"/>
              </a:rPr>
              <a:t> I </a:t>
            </a:r>
            <a:r>
              <a:rPr lang="en-US" dirty="0" err="1">
                <a:latin typeface="Calibri"/>
                <a:ea typeface="Calibri"/>
                <a:cs typeface="Calibri"/>
              </a:rPr>
              <a:t>gør</a:t>
            </a:r>
            <a:r>
              <a:rPr lang="en-US" dirty="0">
                <a:latin typeface="Calibri"/>
                <a:ea typeface="Calibri"/>
                <a:cs typeface="Calibri"/>
              </a:rPr>
              <a:t> det </a:t>
            </a:r>
            <a:r>
              <a:rPr lang="en-US" dirty="0" err="1">
                <a:latin typeface="Calibri"/>
                <a:ea typeface="Calibri"/>
                <a:cs typeface="Calibri"/>
              </a:rPr>
              <a:t>flere</a:t>
            </a:r>
            <a:r>
              <a:rPr lang="en-US" dirty="0">
                <a:latin typeface="Calibri"/>
                <a:ea typeface="Calibri"/>
                <a:cs typeface="Calibri"/>
              </a:rPr>
              <a:t> </a:t>
            </a:r>
            <a:r>
              <a:rPr lang="en-US" dirty="0" err="1">
                <a:latin typeface="Calibri"/>
                <a:ea typeface="Calibri"/>
                <a:cs typeface="Calibri"/>
              </a:rPr>
              <a:t>sammen</a:t>
            </a:r>
            <a:r>
              <a:rPr lang="en-US" dirty="0">
                <a:latin typeface="Calibri"/>
                <a:ea typeface="Calibri"/>
                <a:cs typeface="Calibri"/>
              </a:rPr>
              <a:t>, </a:t>
            </a:r>
            <a:r>
              <a:rPr lang="en-US" dirty="0" err="1">
                <a:latin typeface="Calibri"/>
                <a:ea typeface="Calibri"/>
                <a:cs typeface="Calibri"/>
              </a:rPr>
              <a:t>fx</a:t>
            </a:r>
            <a:r>
              <a:rPr lang="en-US" dirty="0">
                <a:latin typeface="Calibri"/>
                <a:ea typeface="Calibri"/>
                <a:cs typeface="Calibri"/>
              </a:rPr>
              <a:t> på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beboerkonference</a:t>
            </a:r>
            <a:r>
              <a:rPr lang="en-US" dirty="0">
                <a:latin typeface="Calibri"/>
                <a:ea typeface="Calibri"/>
                <a:cs typeface="Calibri"/>
              </a:rPr>
              <a:t>, </a:t>
            </a:r>
            <a:r>
              <a:rPr lang="en-US" dirty="0" err="1">
                <a:latin typeface="Calibri"/>
                <a:ea typeface="Calibri"/>
                <a:cs typeface="Calibri"/>
              </a:rPr>
              <a:t>så</a:t>
            </a:r>
            <a:r>
              <a:rPr lang="en-US" dirty="0">
                <a:latin typeface="Calibri"/>
                <a:ea typeface="Calibri"/>
                <a:cs typeface="Calibri"/>
              </a:rPr>
              <a:t> I </a:t>
            </a:r>
            <a:r>
              <a:rPr lang="en-US" dirty="0" err="1">
                <a:latin typeface="Calibri"/>
                <a:ea typeface="Calibri"/>
                <a:cs typeface="Calibri"/>
              </a:rPr>
              <a:t>får</a:t>
            </a:r>
            <a:r>
              <a:rPr lang="en-US" dirty="0">
                <a:latin typeface="Calibri"/>
                <a:ea typeface="Calibri"/>
                <a:cs typeface="Calibri"/>
              </a:rPr>
              <a:t> </a:t>
            </a:r>
            <a:r>
              <a:rPr lang="en-US" dirty="0" err="1">
                <a:latin typeface="Calibri"/>
                <a:ea typeface="Calibri"/>
                <a:cs typeface="Calibri"/>
              </a:rPr>
              <a:t>flere</a:t>
            </a:r>
            <a:r>
              <a:rPr lang="en-US" dirty="0">
                <a:latin typeface="Calibri"/>
                <a:ea typeface="Calibri"/>
                <a:cs typeface="Calibri"/>
              </a:rPr>
              <a:t> </a:t>
            </a:r>
            <a:r>
              <a:rPr lang="en-US" dirty="0" err="1">
                <a:latin typeface="Calibri"/>
                <a:ea typeface="Calibri"/>
                <a:cs typeface="Calibri"/>
              </a:rPr>
              <a:t>vinkler</a:t>
            </a:r>
            <a:r>
              <a:rPr lang="en-US" dirty="0">
                <a:latin typeface="Calibri"/>
                <a:ea typeface="Calibri"/>
                <a:cs typeface="Calibri"/>
              </a:rPr>
              <a:t> på det og </a:t>
            </a:r>
            <a:r>
              <a:rPr lang="en-US" dirty="0" err="1">
                <a:latin typeface="Calibri"/>
                <a:ea typeface="Calibri"/>
                <a:cs typeface="Calibri"/>
              </a:rPr>
              <a:t>får</a:t>
            </a:r>
            <a:r>
              <a:rPr lang="en-US" dirty="0">
                <a:latin typeface="Calibri"/>
                <a:ea typeface="Calibri"/>
                <a:cs typeface="Calibri"/>
              </a:rPr>
              <a:t> </a:t>
            </a:r>
            <a:r>
              <a:rPr lang="en-US" dirty="0" err="1">
                <a:latin typeface="Calibri"/>
                <a:ea typeface="Calibri"/>
                <a:cs typeface="Calibri"/>
              </a:rPr>
              <a:t>observationerne</a:t>
            </a:r>
            <a:r>
              <a:rPr lang="en-US" dirty="0">
                <a:latin typeface="Calibri"/>
                <a:ea typeface="Calibri"/>
                <a:cs typeface="Calibri"/>
              </a:rPr>
              <a:t> </a:t>
            </a:r>
            <a:r>
              <a:rPr lang="en-US" dirty="0" err="1">
                <a:latin typeface="Calibri"/>
                <a:ea typeface="Calibri"/>
                <a:cs typeface="Calibri"/>
              </a:rPr>
              <a:t>direkte</a:t>
            </a:r>
            <a:r>
              <a:rPr lang="en-US" dirty="0">
                <a:latin typeface="Calibri"/>
                <a:ea typeface="Calibri"/>
                <a:cs typeface="Calibri"/>
              </a:rPr>
              <a:t> </a:t>
            </a:r>
            <a:r>
              <a:rPr lang="en-US" dirty="0" err="1">
                <a:latin typeface="Calibri"/>
                <a:ea typeface="Calibri"/>
                <a:cs typeface="Calibri"/>
              </a:rPr>
              <a:t>fra</a:t>
            </a:r>
            <a:r>
              <a:rPr lang="en-US" dirty="0">
                <a:latin typeface="Calibri"/>
                <a:ea typeface="Calibri"/>
                <a:cs typeface="Calibri"/>
              </a:rPr>
              <a:t> dem, </a:t>
            </a:r>
            <a:r>
              <a:rPr lang="en-US" dirty="0" err="1">
                <a:latin typeface="Calibri"/>
                <a:ea typeface="Calibri"/>
                <a:cs typeface="Calibri"/>
              </a:rPr>
              <a:t>som</a:t>
            </a:r>
            <a:r>
              <a:rPr lang="en-US" dirty="0">
                <a:latin typeface="Calibri"/>
                <a:ea typeface="Calibri"/>
                <a:cs typeface="Calibri"/>
              </a:rPr>
              <a:t> </a:t>
            </a:r>
            <a:r>
              <a:rPr lang="en-US" dirty="0" err="1">
                <a:latin typeface="Calibri"/>
                <a:ea typeface="Calibri"/>
                <a:cs typeface="Calibri"/>
              </a:rPr>
              <a:t>har</a:t>
            </a:r>
            <a:r>
              <a:rPr lang="en-US" dirty="0">
                <a:latin typeface="Calibri"/>
                <a:ea typeface="Calibri"/>
                <a:cs typeface="Calibri"/>
              </a:rPr>
              <a:t> </a:t>
            </a:r>
            <a:r>
              <a:rPr lang="en-US" dirty="0" err="1">
                <a:latin typeface="Calibri"/>
                <a:ea typeface="Calibri"/>
                <a:cs typeface="Calibri"/>
              </a:rPr>
              <a:t>foretaget</a:t>
            </a:r>
            <a:r>
              <a:rPr lang="en-US" dirty="0">
                <a:latin typeface="Calibri"/>
                <a:ea typeface="Calibri"/>
                <a:cs typeface="Calibri"/>
              </a:rPr>
              <a:t> dem. I </a:t>
            </a:r>
            <a:r>
              <a:rPr lang="en-US" dirty="0" err="1">
                <a:latin typeface="Calibri"/>
                <a:ea typeface="Calibri"/>
                <a:cs typeface="Calibri"/>
              </a:rPr>
              <a:t>kan</a:t>
            </a:r>
            <a:r>
              <a:rPr lang="en-US" dirty="0">
                <a:latin typeface="Calibri"/>
                <a:ea typeface="Calibri"/>
                <a:cs typeface="Calibri"/>
              </a:rPr>
              <a:t> </a:t>
            </a:r>
            <a:r>
              <a:rPr lang="en-US" dirty="0" err="1">
                <a:latin typeface="Calibri"/>
                <a:ea typeface="Calibri"/>
                <a:cs typeface="Calibri"/>
              </a:rPr>
              <a:t>læse</a:t>
            </a:r>
            <a:r>
              <a:rPr lang="en-US" dirty="0">
                <a:latin typeface="Calibri"/>
                <a:ea typeface="Calibri"/>
                <a:cs typeface="Calibri"/>
              </a:rPr>
              <a:t> </a:t>
            </a:r>
            <a:r>
              <a:rPr lang="en-US" dirty="0" err="1">
                <a:latin typeface="Calibri"/>
                <a:ea typeface="Calibri"/>
                <a:cs typeface="Calibri"/>
              </a:rPr>
              <a:t>meget</a:t>
            </a:r>
            <a:r>
              <a:rPr lang="en-US" dirty="0">
                <a:latin typeface="Calibri"/>
                <a:ea typeface="Calibri"/>
                <a:cs typeface="Calibri"/>
              </a:rPr>
              <a:t> mere om det i </a:t>
            </a:r>
            <a:r>
              <a:rPr lang="en-US" dirty="0" err="1">
                <a:latin typeface="Calibri"/>
                <a:ea typeface="Calibri"/>
                <a:cs typeface="Calibri"/>
              </a:rPr>
              <a:t>demenshåndbogen</a:t>
            </a:r>
            <a:r>
              <a:rPr lang="en-US" dirty="0">
                <a:latin typeface="Calibri"/>
                <a:ea typeface="Calibri"/>
                <a:cs typeface="Calibri"/>
              </a:rPr>
              <a:t> “</a:t>
            </a:r>
            <a:r>
              <a:rPr lang="en-US" dirty="0" err="1">
                <a:latin typeface="Calibri"/>
                <a:ea typeface="Calibri"/>
                <a:cs typeface="Calibri"/>
              </a:rPr>
              <a:t>Beboerkonferenden</a:t>
            </a:r>
            <a:r>
              <a:rPr lang="en-US" dirty="0">
                <a:latin typeface="Calibri"/>
                <a:ea typeface="Calibri"/>
                <a:cs typeface="Calibri"/>
              </a:rPr>
              <a:t> I </a:t>
            </a:r>
            <a:r>
              <a:rPr lang="en-US" dirty="0" err="1">
                <a:latin typeface="Calibri"/>
                <a:ea typeface="Calibri"/>
                <a:cs typeface="Calibri"/>
              </a:rPr>
              <a:t>praksis</a:t>
            </a:r>
            <a:r>
              <a:rPr lang="en-US" dirty="0">
                <a:latin typeface="Calibri"/>
                <a:ea typeface="Calibri"/>
                <a:cs typeface="Calibri"/>
              </a:rPr>
              <a:t>”.</a:t>
            </a:r>
          </a:p>
          <a:p>
            <a:endParaRPr lang="en-US" dirty="0">
              <a:latin typeface="Calibri"/>
              <a:ea typeface="Calibri"/>
              <a:cs typeface="Calibri"/>
            </a:endParaRPr>
          </a:p>
          <a:p>
            <a:r>
              <a:rPr lang="en-US" dirty="0">
                <a:latin typeface="Calibri"/>
                <a:ea typeface="Calibri"/>
                <a:cs typeface="Calibri"/>
              </a:rPr>
              <a:t>I </a:t>
            </a:r>
            <a:r>
              <a:rPr lang="en-US" dirty="0" err="1">
                <a:latin typeface="Calibri"/>
                <a:ea typeface="Calibri"/>
                <a:cs typeface="Calibri"/>
              </a:rPr>
              <a:t>kan</a:t>
            </a:r>
            <a:r>
              <a:rPr lang="en-US" dirty="0">
                <a:latin typeface="Calibri"/>
                <a:ea typeface="Calibri"/>
                <a:cs typeface="Calibri"/>
              </a:rPr>
              <a:t> </a:t>
            </a:r>
            <a:r>
              <a:rPr lang="en-US" dirty="0" err="1">
                <a:latin typeface="Calibri"/>
                <a:ea typeface="Calibri"/>
                <a:cs typeface="Calibri"/>
              </a:rPr>
              <a:t>fx</a:t>
            </a:r>
            <a:r>
              <a:rPr lang="en-US" dirty="0">
                <a:latin typeface="Calibri"/>
                <a:ea typeface="Calibri"/>
                <a:cs typeface="Calibri"/>
              </a:rPr>
              <a:t> </a:t>
            </a:r>
            <a:r>
              <a:rPr lang="en-US" dirty="0" err="1">
                <a:latin typeface="Calibri"/>
                <a:ea typeface="Calibri"/>
                <a:cs typeface="Calibri"/>
              </a:rPr>
              <a:t>analysere</a:t>
            </a:r>
            <a:r>
              <a:rPr lang="en-US" dirty="0">
                <a:latin typeface="Calibri"/>
                <a:ea typeface="Calibri"/>
                <a:cs typeface="Calibri"/>
              </a:rPr>
              <a:t> </a:t>
            </a:r>
            <a:r>
              <a:rPr lang="en-US" dirty="0" err="1">
                <a:latin typeface="Calibri"/>
                <a:ea typeface="Calibri"/>
                <a:cs typeface="Calibri"/>
              </a:rPr>
              <a:t>beboerens</a:t>
            </a:r>
            <a:r>
              <a:rPr lang="en-US" dirty="0">
                <a:latin typeface="Calibri"/>
                <a:ea typeface="Calibri"/>
                <a:cs typeface="Calibri"/>
              </a:rPr>
              <a:t> </a:t>
            </a:r>
            <a:r>
              <a:rPr lang="en-US" dirty="0" err="1">
                <a:latin typeface="Calibri"/>
                <a:ea typeface="Calibri"/>
                <a:cs typeface="Calibri"/>
              </a:rPr>
              <a:t>adfærd</a:t>
            </a:r>
            <a:r>
              <a:rPr lang="en-US" dirty="0">
                <a:latin typeface="Calibri"/>
                <a:ea typeface="Calibri"/>
                <a:cs typeface="Calibri"/>
              </a:rPr>
              <a:t> </a:t>
            </a:r>
            <a:r>
              <a:rPr lang="en-US" dirty="0" err="1">
                <a:latin typeface="Calibri"/>
                <a:ea typeface="Calibri"/>
                <a:cs typeface="Calibri"/>
              </a:rPr>
              <a:t>ud</a:t>
            </a:r>
            <a:r>
              <a:rPr lang="en-US" dirty="0">
                <a:latin typeface="Calibri"/>
                <a:ea typeface="Calibri"/>
                <a:cs typeface="Calibri"/>
              </a:rPr>
              <a:t> </a:t>
            </a:r>
            <a:r>
              <a:rPr lang="en-US" dirty="0" err="1">
                <a:latin typeface="Calibri"/>
                <a:ea typeface="Calibri"/>
                <a:cs typeface="Calibri"/>
              </a:rPr>
              <a:t>fra</a:t>
            </a:r>
            <a:r>
              <a:rPr lang="en-US" dirty="0">
                <a:latin typeface="Calibri"/>
                <a:ea typeface="Calibri"/>
                <a:cs typeface="Calibri"/>
              </a:rPr>
              <a:t> </a:t>
            </a:r>
            <a:r>
              <a:rPr lang="en-US" dirty="0" err="1">
                <a:latin typeface="Calibri"/>
                <a:ea typeface="Calibri"/>
                <a:cs typeface="Calibri"/>
              </a:rPr>
              <a:t>demensligningen</a:t>
            </a:r>
            <a:r>
              <a:rPr lang="en-US" dirty="0">
                <a:latin typeface="Calibri"/>
                <a:ea typeface="Calibri"/>
                <a:cs typeface="Calibri"/>
              </a:rPr>
              <a:t>, </a:t>
            </a:r>
            <a:r>
              <a:rPr lang="en-US" dirty="0" err="1">
                <a:latin typeface="Calibri"/>
                <a:ea typeface="Calibri"/>
                <a:cs typeface="Calibri"/>
              </a:rPr>
              <a:t>som</a:t>
            </a:r>
            <a:r>
              <a:rPr lang="en-US" dirty="0">
                <a:latin typeface="Calibri"/>
                <a:ea typeface="Calibri"/>
                <a:cs typeface="Calibri"/>
              </a:rPr>
              <a:t> </a:t>
            </a:r>
            <a:r>
              <a:rPr lang="en-US" dirty="0" err="1">
                <a:latin typeface="Calibri"/>
                <a:ea typeface="Calibri"/>
                <a:cs typeface="Calibri"/>
              </a:rPr>
              <a:t>siger</a:t>
            </a:r>
            <a:r>
              <a:rPr lang="en-US" dirty="0">
                <a:latin typeface="Calibri"/>
                <a:ea typeface="Calibri"/>
                <a:cs typeface="Calibri"/>
              </a:rPr>
              <a:t> </a:t>
            </a:r>
            <a:r>
              <a:rPr lang="en-US" dirty="0" err="1">
                <a:latin typeface="Calibri"/>
                <a:ea typeface="Calibri"/>
                <a:cs typeface="Calibri"/>
              </a:rPr>
              <a:t>demensudtrykket</a:t>
            </a:r>
            <a:r>
              <a:rPr lang="en-US" dirty="0">
                <a:latin typeface="Calibri"/>
                <a:ea typeface="Calibri"/>
                <a:cs typeface="Calibri"/>
              </a:rPr>
              <a:t> er på </a:t>
            </a:r>
            <a:r>
              <a:rPr lang="en-US" dirty="0" err="1">
                <a:latin typeface="Calibri"/>
                <a:ea typeface="Calibri"/>
                <a:cs typeface="Calibri"/>
              </a:rPr>
              <a:t>baggrund</a:t>
            </a:r>
            <a:r>
              <a:rPr lang="en-US" dirty="0">
                <a:latin typeface="Calibri"/>
                <a:ea typeface="Calibri"/>
                <a:cs typeface="Calibri"/>
              </a:rPr>
              <a:t> af </a:t>
            </a:r>
            <a:r>
              <a:rPr lang="en-US" dirty="0" err="1">
                <a:latin typeface="Calibri"/>
                <a:ea typeface="Calibri"/>
                <a:cs typeface="Calibri"/>
              </a:rPr>
              <a:t>beboerens</a:t>
            </a:r>
            <a:r>
              <a:rPr lang="en-US" dirty="0">
                <a:latin typeface="Calibri"/>
                <a:ea typeface="Calibri"/>
                <a:cs typeface="Calibri"/>
              </a:rPr>
              <a:t> </a:t>
            </a:r>
            <a:r>
              <a:rPr lang="en-US" dirty="0" err="1">
                <a:latin typeface="Calibri"/>
                <a:ea typeface="Calibri"/>
                <a:cs typeface="Calibri"/>
              </a:rPr>
              <a:t>biografi</a:t>
            </a:r>
            <a:r>
              <a:rPr lang="en-US" dirty="0">
                <a:latin typeface="Calibri"/>
                <a:ea typeface="Calibri"/>
                <a:cs typeface="Calibri"/>
              </a:rPr>
              <a:t>, </a:t>
            </a:r>
            <a:r>
              <a:rPr lang="en-US" dirty="0" err="1">
                <a:latin typeface="Calibri"/>
                <a:ea typeface="Calibri"/>
                <a:cs typeface="Calibri"/>
              </a:rPr>
              <a:t>personlighed</a:t>
            </a:r>
            <a:r>
              <a:rPr lang="en-US" dirty="0">
                <a:latin typeface="Calibri"/>
                <a:ea typeface="Calibri"/>
                <a:cs typeface="Calibri"/>
              </a:rPr>
              <a:t>, </a:t>
            </a:r>
            <a:r>
              <a:rPr lang="en-US" dirty="0" err="1">
                <a:latin typeface="Calibri"/>
                <a:ea typeface="Calibri"/>
                <a:cs typeface="Calibri"/>
              </a:rPr>
              <a:t>helbred</a:t>
            </a:r>
            <a:r>
              <a:rPr lang="en-US" dirty="0">
                <a:latin typeface="Calibri"/>
                <a:ea typeface="Calibri"/>
                <a:cs typeface="Calibri"/>
              </a:rPr>
              <a:t>, </a:t>
            </a:r>
            <a:r>
              <a:rPr lang="en-US" dirty="0" err="1">
                <a:latin typeface="Calibri"/>
                <a:ea typeface="Calibri"/>
                <a:cs typeface="Calibri"/>
              </a:rPr>
              <a:t>neurolodi</a:t>
            </a:r>
            <a:r>
              <a:rPr lang="en-US" dirty="0">
                <a:latin typeface="Calibri"/>
                <a:ea typeface="Calibri"/>
                <a:cs typeface="Calibri"/>
              </a:rPr>
              <a:t> og </a:t>
            </a:r>
            <a:r>
              <a:rPr lang="en-US" dirty="0" err="1">
                <a:latin typeface="Calibri"/>
                <a:ea typeface="Calibri"/>
                <a:cs typeface="Calibri"/>
              </a:rPr>
              <a:t>socialpsykologi</a:t>
            </a:r>
            <a:r>
              <a:rPr lang="en-US" dirty="0">
                <a:latin typeface="Calibri"/>
                <a:ea typeface="Calibri"/>
                <a:cs typeface="Calibri"/>
              </a:rPr>
              <a:t>. </a:t>
            </a:r>
            <a:r>
              <a:rPr lang="en-US" dirty="0" err="1">
                <a:latin typeface="Calibri"/>
                <a:ea typeface="Calibri"/>
                <a:cs typeface="Calibri"/>
              </a:rPr>
              <a:t>Videre</a:t>
            </a:r>
            <a:r>
              <a:rPr lang="en-US" dirty="0">
                <a:latin typeface="Calibri"/>
                <a:ea typeface="Calibri"/>
                <a:cs typeface="Calibri"/>
              </a:rPr>
              <a:t> </a:t>
            </a:r>
            <a:r>
              <a:rPr lang="en-US" dirty="0" err="1">
                <a:latin typeface="Calibri"/>
                <a:ea typeface="Calibri"/>
                <a:cs typeface="Calibri"/>
              </a:rPr>
              <a:t>kan</a:t>
            </a:r>
            <a:r>
              <a:rPr lang="en-US" dirty="0">
                <a:latin typeface="Calibri"/>
                <a:ea typeface="Calibri"/>
                <a:cs typeface="Calibri"/>
              </a:rPr>
              <a:t> i </a:t>
            </a:r>
            <a:r>
              <a:rPr lang="en-US" dirty="0" err="1">
                <a:latin typeface="Calibri"/>
                <a:ea typeface="Calibri"/>
                <a:cs typeface="Calibri"/>
              </a:rPr>
              <a:t>bruge</a:t>
            </a:r>
            <a:r>
              <a:rPr lang="en-US" dirty="0">
                <a:latin typeface="Calibri"/>
                <a:ea typeface="Calibri"/>
                <a:cs typeface="Calibri"/>
              </a:rPr>
              <a:t> </a:t>
            </a:r>
            <a:r>
              <a:rPr lang="en-US" dirty="0" err="1">
                <a:latin typeface="Calibri"/>
                <a:ea typeface="Calibri"/>
                <a:cs typeface="Calibri"/>
              </a:rPr>
              <a:t>blomsten</a:t>
            </a:r>
            <a:r>
              <a:rPr lang="en-US" dirty="0">
                <a:latin typeface="Calibri"/>
                <a:ea typeface="Calibri"/>
                <a:cs typeface="Calibri"/>
              </a:rPr>
              <a:t> </a:t>
            </a:r>
            <a:r>
              <a:rPr lang="en-US" dirty="0" err="1">
                <a:latin typeface="Calibri"/>
                <a:ea typeface="Calibri"/>
                <a:cs typeface="Calibri"/>
              </a:rPr>
              <a:t>til</a:t>
            </a:r>
            <a:r>
              <a:rPr lang="en-US" dirty="0">
                <a:latin typeface="Calibri"/>
                <a:ea typeface="Calibri"/>
                <a:cs typeface="Calibri"/>
              </a:rPr>
              <a:t> at </a:t>
            </a:r>
            <a:r>
              <a:rPr lang="en-US" dirty="0" err="1">
                <a:latin typeface="Calibri"/>
                <a:ea typeface="Calibri"/>
                <a:cs typeface="Calibri"/>
              </a:rPr>
              <a:t>analysere</a:t>
            </a:r>
            <a:r>
              <a:rPr lang="en-US" dirty="0">
                <a:latin typeface="Calibri"/>
                <a:ea typeface="Calibri"/>
                <a:cs typeface="Calibri"/>
              </a:rPr>
              <a:t> om </a:t>
            </a:r>
            <a:r>
              <a:rPr lang="en-US" dirty="0" err="1">
                <a:latin typeface="Calibri"/>
                <a:ea typeface="Calibri"/>
                <a:cs typeface="Calibri"/>
              </a:rPr>
              <a:t>patientens</a:t>
            </a:r>
            <a:r>
              <a:rPr lang="en-US" dirty="0">
                <a:latin typeface="Calibri"/>
                <a:ea typeface="Calibri"/>
                <a:cs typeface="Calibri"/>
              </a:rPr>
              <a:t> </a:t>
            </a:r>
            <a:r>
              <a:rPr lang="en-US" dirty="0" err="1">
                <a:latin typeface="Calibri"/>
                <a:ea typeface="Calibri"/>
                <a:cs typeface="Calibri"/>
              </a:rPr>
              <a:t>psykologiske</a:t>
            </a:r>
            <a:r>
              <a:rPr lang="en-US" dirty="0">
                <a:latin typeface="Calibri"/>
                <a:ea typeface="Calibri"/>
                <a:cs typeface="Calibri"/>
              </a:rPr>
              <a:t> </a:t>
            </a:r>
            <a:r>
              <a:rPr lang="en-US" dirty="0" err="1">
                <a:latin typeface="Calibri"/>
                <a:ea typeface="Calibri"/>
                <a:cs typeface="Calibri"/>
              </a:rPr>
              <a:t>behov</a:t>
            </a:r>
            <a:r>
              <a:rPr lang="en-US" dirty="0">
                <a:latin typeface="Calibri"/>
                <a:ea typeface="Calibri"/>
                <a:cs typeface="Calibri"/>
              </a:rPr>
              <a:t> er </a:t>
            </a:r>
            <a:r>
              <a:rPr lang="en-US" dirty="0" err="1">
                <a:latin typeface="Calibri"/>
                <a:ea typeface="Calibri"/>
                <a:cs typeface="Calibri"/>
              </a:rPr>
              <a:t>dækker</a:t>
            </a:r>
            <a:r>
              <a:rPr lang="en-US" dirty="0">
                <a:latin typeface="Calibri"/>
                <a:ea typeface="Calibri"/>
                <a:cs typeface="Calibri"/>
              </a:rPr>
              <a:t>, </a:t>
            </a:r>
            <a:r>
              <a:rPr lang="en-US" dirty="0" err="1">
                <a:latin typeface="Calibri"/>
                <a:ea typeface="Calibri"/>
                <a:cs typeface="Calibri"/>
              </a:rPr>
              <a:t>eller</a:t>
            </a:r>
            <a:r>
              <a:rPr lang="en-US" dirty="0">
                <a:latin typeface="Calibri"/>
                <a:ea typeface="Calibri"/>
                <a:cs typeface="Calibri"/>
              </a:rPr>
              <a:t> om </a:t>
            </a:r>
            <a:r>
              <a:rPr lang="en-US" dirty="0" err="1">
                <a:latin typeface="Calibri"/>
                <a:ea typeface="Calibri"/>
                <a:cs typeface="Calibri"/>
              </a:rPr>
              <a:t>dette</a:t>
            </a:r>
            <a:r>
              <a:rPr lang="en-US" dirty="0">
                <a:latin typeface="Calibri"/>
                <a:ea typeface="Calibri"/>
                <a:cs typeface="Calibri"/>
              </a:rPr>
              <a:t> </a:t>
            </a:r>
            <a:r>
              <a:rPr lang="en-US" dirty="0" err="1">
                <a:latin typeface="Calibri"/>
                <a:ea typeface="Calibri"/>
                <a:cs typeface="Calibri"/>
              </a:rPr>
              <a:t>kunne</a:t>
            </a:r>
            <a:r>
              <a:rPr lang="en-US" dirty="0">
                <a:latin typeface="Calibri"/>
                <a:ea typeface="Calibri"/>
                <a:cs typeface="Calibri"/>
              </a:rPr>
              <a:t> </a:t>
            </a:r>
            <a:r>
              <a:rPr lang="en-US" dirty="0" err="1">
                <a:latin typeface="Calibri"/>
                <a:ea typeface="Calibri"/>
                <a:cs typeface="Calibri"/>
              </a:rPr>
              <a:t>forklare</a:t>
            </a:r>
            <a:r>
              <a:rPr lang="en-US" dirty="0">
                <a:latin typeface="Calibri"/>
                <a:ea typeface="Calibri"/>
                <a:cs typeface="Calibri"/>
              </a:rPr>
              <a:t> </a:t>
            </a:r>
            <a:r>
              <a:rPr lang="en-US" dirty="0" err="1">
                <a:latin typeface="Calibri"/>
                <a:ea typeface="Calibri"/>
                <a:cs typeface="Calibri"/>
              </a:rPr>
              <a:t>adfærden</a:t>
            </a:r>
            <a:r>
              <a:rPr lang="en-US" dirty="0">
                <a:latin typeface="Calibri"/>
                <a:ea typeface="Calibri"/>
                <a:cs typeface="Calibri"/>
              </a:rPr>
              <a:t>.</a:t>
            </a:r>
          </a:p>
          <a:p>
            <a:r>
              <a:rPr lang="en-US" dirty="0">
                <a:latin typeface="Calibri"/>
                <a:ea typeface="Calibri"/>
                <a:cs typeface="Calibri"/>
              </a:rPr>
              <a:t>Kan I </a:t>
            </a:r>
            <a:r>
              <a:rPr lang="en-US" dirty="0" err="1">
                <a:latin typeface="Calibri"/>
                <a:ea typeface="Calibri"/>
                <a:cs typeface="Calibri"/>
              </a:rPr>
              <a:t>komme</a:t>
            </a:r>
            <a:r>
              <a:rPr lang="en-US" dirty="0">
                <a:latin typeface="Calibri"/>
                <a:ea typeface="Calibri"/>
                <a:cs typeface="Calibri"/>
              </a:rPr>
              <a:t> på </a:t>
            </a:r>
            <a:r>
              <a:rPr lang="en-US" dirty="0" err="1">
                <a:latin typeface="Calibri"/>
                <a:ea typeface="Calibri"/>
                <a:cs typeface="Calibri"/>
              </a:rPr>
              <a:t>nogle</a:t>
            </a:r>
            <a:r>
              <a:rPr lang="en-US" dirty="0">
                <a:latin typeface="Calibri"/>
                <a:ea typeface="Calibri"/>
                <a:cs typeface="Calibri"/>
              </a:rPr>
              <a:t> </a:t>
            </a:r>
            <a:r>
              <a:rPr lang="en-US" dirty="0" err="1">
                <a:latin typeface="Calibri"/>
                <a:ea typeface="Calibri"/>
                <a:cs typeface="Calibri"/>
              </a:rPr>
              <a:t>eksempler</a:t>
            </a:r>
            <a:r>
              <a:rPr lang="en-US" dirty="0">
                <a:latin typeface="Calibri"/>
                <a:ea typeface="Calibri"/>
                <a:cs typeface="Calibri"/>
              </a:rPr>
              <a:t> på et </a:t>
            </a:r>
            <a:r>
              <a:rPr lang="en-US" dirty="0" err="1">
                <a:latin typeface="Calibri"/>
                <a:ea typeface="Calibri"/>
                <a:cs typeface="Calibri"/>
              </a:rPr>
              <a:t>behov</a:t>
            </a:r>
            <a:r>
              <a:rPr lang="en-US" dirty="0">
                <a:latin typeface="Calibri"/>
                <a:ea typeface="Calibri"/>
                <a:cs typeface="Calibri"/>
              </a:rPr>
              <a:t>, </a:t>
            </a:r>
            <a:r>
              <a:rPr lang="en-US" dirty="0" err="1">
                <a:latin typeface="Calibri"/>
                <a:ea typeface="Calibri"/>
                <a:cs typeface="Calibri"/>
              </a:rPr>
              <a:t>som</a:t>
            </a:r>
            <a:r>
              <a:rPr lang="en-US" dirty="0">
                <a:latin typeface="Calibri"/>
                <a:ea typeface="Calibri"/>
                <a:cs typeface="Calibri"/>
              </a:rPr>
              <a:t> </a:t>
            </a:r>
            <a:r>
              <a:rPr lang="en-US" dirty="0" err="1">
                <a:latin typeface="Calibri"/>
                <a:ea typeface="Calibri"/>
                <a:cs typeface="Calibri"/>
              </a:rPr>
              <a:t>ikke</a:t>
            </a:r>
            <a:r>
              <a:rPr lang="en-US" dirty="0">
                <a:latin typeface="Calibri"/>
                <a:ea typeface="Calibri"/>
                <a:cs typeface="Calibri"/>
              </a:rPr>
              <a:t> er </a:t>
            </a:r>
            <a:r>
              <a:rPr lang="en-US" dirty="0" err="1">
                <a:latin typeface="Calibri"/>
                <a:ea typeface="Calibri"/>
                <a:cs typeface="Calibri"/>
              </a:rPr>
              <a:t>opfyldt</a:t>
            </a:r>
            <a:r>
              <a:rPr lang="en-US" dirty="0">
                <a:latin typeface="Calibri"/>
                <a:ea typeface="Calibri"/>
                <a:cs typeface="Calibri"/>
              </a:rPr>
              <a:t> og </a:t>
            </a:r>
            <a:r>
              <a:rPr lang="en-US" dirty="0" err="1">
                <a:latin typeface="Calibri"/>
                <a:ea typeface="Calibri"/>
                <a:cs typeface="Calibri"/>
              </a:rPr>
              <a:t>hvad</a:t>
            </a:r>
            <a:r>
              <a:rPr lang="en-US" dirty="0">
                <a:latin typeface="Calibri"/>
                <a:ea typeface="Calibri"/>
                <a:cs typeface="Calibri"/>
              </a:rPr>
              <a:t> man </a:t>
            </a:r>
            <a:r>
              <a:rPr lang="en-US" dirty="0" err="1">
                <a:latin typeface="Calibri"/>
                <a:ea typeface="Calibri"/>
                <a:cs typeface="Calibri"/>
              </a:rPr>
              <a:t>fx</a:t>
            </a:r>
            <a:r>
              <a:rPr lang="en-US" dirty="0">
                <a:latin typeface="Calibri"/>
                <a:ea typeface="Calibri"/>
                <a:cs typeface="Calibri"/>
              </a:rPr>
              <a:t> </a:t>
            </a:r>
            <a:r>
              <a:rPr lang="en-US" dirty="0" err="1">
                <a:latin typeface="Calibri"/>
                <a:ea typeface="Calibri"/>
                <a:cs typeface="Calibri"/>
              </a:rPr>
              <a:t>kunne</a:t>
            </a:r>
            <a:r>
              <a:rPr lang="en-US" dirty="0">
                <a:latin typeface="Calibri"/>
                <a:ea typeface="Calibri"/>
                <a:cs typeface="Calibri"/>
              </a:rPr>
              <a:t> </a:t>
            </a:r>
            <a:r>
              <a:rPr lang="en-US" dirty="0" err="1">
                <a:latin typeface="Calibri"/>
                <a:ea typeface="Calibri"/>
                <a:cs typeface="Calibri"/>
              </a:rPr>
              <a:t>gøre</a:t>
            </a:r>
            <a:r>
              <a:rPr lang="en-US" dirty="0">
                <a:latin typeface="Calibri"/>
                <a:ea typeface="Calibri"/>
                <a:cs typeface="Calibri"/>
              </a:rPr>
              <a:t> ved det? I </a:t>
            </a:r>
            <a:r>
              <a:rPr lang="en-US" dirty="0" err="1">
                <a:latin typeface="Calibri"/>
                <a:ea typeface="Calibri"/>
                <a:cs typeface="Calibri"/>
              </a:rPr>
              <a:t>må</a:t>
            </a:r>
            <a:r>
              <a:rPr lang="en-US" dirty="0">
                <a:latin typeface="Calibri"/>
                <a:ea typeface="Calibri"/>
                <a:cs typeface="Calibri"/>
              </a:rPr>
              <a:t> gerne </a:t>
            </a:r>
            <a:r>
              <a:rPr lang="en-US" dirty="0" err="1">
                <a:latin typeface="Calibri"/>
                <a:ea typeface="Calibri"/>
                <a:cs typeface="Calibri"/>
              </a:rPr>
              <a:t>komme</a:t>
            </a:r>
            <a:r>
              <a:rPr lang="en-US" dirty="0">
                <a:latin typeface="Calibri"/>
                <a:ea typeface="Calibri"/>
                <a:cs typeface="Calibri"/>
              </a:rPr>
              <a:t> med </a:t>
            </a:r>
            <a:r>
              <a:rPr lang="en-US" dirty="0" err="1">
                <a:latin typeface="Calibri"/>
                <a:ea typeface="Calibri"/>
                <a:cs typeface="Calibri"/>
              </a:rPr>
              <a:t>konkret</a:t>
            </a:r>
            <a:r>
              <a:rPr lang="en-US" dirty="0">
                <a:latin typeface="Calibri"/>
                <a:ea typeface="Calibri"/>
                <a:cs typeface="Calibri"/>
              </a:rPr>
              <a:t> </a:t>
            </a:r>
            <a:r>
              <a:rPr lang="en-US" dirty="0" err="1">
                <a:latin typeface="Calibri"/>
                <a:ea typeface="Calibri"/>
                <a:cs typeface="Calibri"/>
              </a:rPr>
              <a:t>eksempel</a:t>
            </a:r>
            <a:r>
              <a:rPr lang="en-US" dirty="0">
                <a:latin typeface="Calibri"/>
                <a:ea typeface="Calibri"/>
                <a:cs typeface="Calibri"/>
              </a:rPr>
              <a:t> </a:t>
            </a:r>
            <a:r>
              <a:rPr lang="en-US" dirty="0" err="1">
                <a:latin typeface="Calibri"/>
                <a:ea typeface="Calibri"/>
                <a:cs typeface="Calibri"/>
              </a:rPr>
              <a:t>fra</a:t>
            </a:r>
            <a:r>
              <a:rPr lang="en-US" dirty="0">
                <a:latin typeface="Calibri"/>
                <a:ea typeface="Calibri"/>
                <a:cs typeface="Calibri"/>
              </a:rPr>
              <a:t> </a:t>
            </a:r>
            <a:r>
              <a:rPr lang="en-US" dirty="0" err="1">
                <a:latin typeface="Calibri"/>
                <a:ea typeface="Calibri"/>
                <a:cs typeface="Calibri"/>
              </a:rPr>
              <a:t>en</a:t>
            </a:r>
            <a:r>
              <a:rPr lang="en-US" dirty="0">
                <a:latin typeface="Calibri"/>
                <a:ea typeface="Calibri"/>
                <a:cs typeface="Calibri"/>
              </a:rPr>
              <a:t> af </a:t>
            </a:r>
            <a:r>
              <a:rPr lang="en-US" dirty="0" err="1">
                <a:latin typeface="Calibri"/>
                <a:ea typeface="Calibri"/>
                <a:cs typeface="Calibri"/>
              </a:rPr>
              <a:t>jeres</a:t>
            </a:r>
            <a:r>
              <a:rPr lang="en-US" dirty="0">
                <a:latin typeface="Calibri"/>
                <a:ea typeface="Calibri"/>
                <a:cs typeface="Calibri"/>
              </a:rPr>
              <a:t> </a:t>
            </a:r>
            <a:r>
              <a:rPr lang="en-US" dirty="0" err="1">
                <a:latin typeface="Calibri"/>
                <a:ea typeface="Calibri"/>
                <a:cs typeface="Calibri"/>
              </a:rPr>
              <a:t>beboere</a:t>
            </a:r>
            <a:r>
              <a:rPr lang="en-US" dirty="0">
                <a:latin typeface="Calibri"/>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INFO TIL UNDERVISER</a:t>
            </a:r>
            <a:endParaRPr lang="en-US" dirty="0">
              <a:latin typeface="Calibri"/>
              <a:ea typeface="Calibri"/>
              <a:cs typeface="Calibri"/>
            </a:endParaRPr>
          </a:p>
          <a:p>
            <a:r>
              <a:rPr lang="en-US" dirty="0" err="1">
                <a:latin typeface="Calibri"/>
                <a:ea typeface="Calibri"/>
                <a:cs typeface="Calibri"/>
              </a:rPr>
              <a:t>Fx</a:t>
            </a:r>
            <a:r>
              <a:rPr lang="en-US" dirty="0">
                <a:latin typeface="Calibri"/>
                <a:ea typeface="Calibri"/>
                <a:cs typeface="Calibri"/>
              </a:rPr>
              <a:t> </a:t>
            </a:r>
            <a:r>
              <a:rPr lang="en-US" dirty="0" err="1">
                <a:latin typeface="Calibri"/>
                <a:ea typeface="Calibri"/>
                <a:cs typeface="Calibri"/>
              </a:rPr>
              <a:t>beboer</a:t>
            </a:r>
            <a:r>
              <a:rPr lang="en-US" dirty="0">
                <a:latin typeface="Calibri"/>
                <a:ea typeface="Calibri"/>
                <a:cs typeface="Calibri"/>
              </a:rPr>
              <a:t>, der </a:t>
            </a:r>
            <a:r>
              <a:rPr lang="en-US" dirty="0" err="1">
                <a:latin typeface="Calibri"/>
                <a:ea typeface="Calibri"/>
                <a:cs typeface="Calibri"/>
              </a:rPr>
              <a:t>tidligere</a:t>
            </a:r>
            <a:r>
              <a:rPr lang="en-US" dirty="0">
                <a:latin typeface="Calibri"/>
                <a:ea typeface="Calibri"/>
                <a:cs typeface="Calibri"/>
              </a:rPr>
              <a:t> </a:t>
            </a:r>
            <a:r>
              <a:rPr lang="en-US" dirty="0" err="1">
                <a:latin typeface="Calibri"/>
                <a:ea typeface="Calibri"/>
                <a:cs typeface="Calibri"/>
              </a:rPr>
              <a:t>arbejdede</a:t>
            </a:r>
            <a:r>
              <a:rPr lang="en-US" dirty="0">
                <a:latin typeface="Calibri"/>
                <a:ea typeface="Calibri"/>
                <a:cs typeface="Calibri"/>
              </a:rPr>
              <a:t> I </a:t>
            </a:r>
            <a:r>
              <a:rPr lang="en-US" dirty="0" err="1">
                <a:latin typeface="Calibri"/>
                <a:ea typeface="Calibri"/>
                <a:cs typeface="Calibri"/>
              </a:rPr>
              <a:t>hjemmeplejen</a:t>
            </a:r>
            <a:r>
              <a:rPr lang="en-US" dirty="0">
                <a:latin typeface="Calibri"/>
                <a:ea typeface="Calibri"/>
                <a:cs typeface="Calibri"/>
              </a:rPr>
              <a:t>, </a:t>
            </a:r>
            <a:r>
              <a:rPr lang="en-US" dirty="0" err="1">
                <a:latin typeface="Calibri"/>
                <a:ea typeface="Calibri"/>
                <a:cs typeface="Calibri"/>
              </a:rPr>
              <a:t>går</a:t>
            </a:r>
            <a:r>
              <a:rPr lang="en-US" dirty="0">
                <a:latin typeface="Calibri"/>
                <a:ea typeface="Calibri"/>
                <a:cs typeface="Calibri"/>
              </a:rPr>
              <a:t> </a:t>
            </a:r>
            <a:r>
              <a:rPr lang="en-US" dirty="0" err="1">
                <a:latin typeface="Calibri"/>
                <a:ea typeface="Calibri"/>
                <a:cs typeface="Calibri"/>
              </a:rPr>
              <a:t>rundt</a:t>
            </a:r>
            <a:r>
              <a:rPr lang="en-US" dirty="0">
                <a:latin typeface="Calibri"/>
                <a:ea typeface="Calibri"/>
                <a:cs typeface="Calibri"/>
              </a:rPr>
              <a:t> og </a:t>
            </a:r>
            <a:r>
              <a:rPr lang="en-US" dirty="0" err="1">
                <a:latin typeface="Calibri"/>
                <a:ea typeface="Calibri"/>
                <a:cs typeface="Calibri"/>
              </a:rPr>
              <a:t>prøver</a:t>
            </a:r>
            <a:r>
              <a:rPr lang="en-US" dirty="0">
                <a:latin typeface="Calibri"/>
                <a:ea typeface="Calibri"/>
                <a:cs typeface="Calibri"/>
              </a:rPr>
              <a:t> at </a:t>
            </a:r>
            <a:r>
              <a:rPr lang="en-US" dirty="0" err="1">
                <a:latin typeface="Calibri"/>
                <a:ea typeface="Calibri"/>
                <a:cs typeface="Calibri"/>
              </a:rPr>
              <a:t>være</a:t>
            </a:r>
            <a:r>
              <a:rPr lang="en-US" dirty="0">
                <a:latin typeface="Calibri"/>
                <a:ea typeface="Calibri"/>
                <a:cs typeface="Calibri"/>
              </a:rPr>
              <a:t> </a:t>
            </a:r>
            <a:r>
              <a:rPr lang="en-US" dirty="0" err="1">
                <a:latin typeface="Calibri"/>
                <a:ea typeface="Calibri"/>
                <a:cs typeface="Calibri"/>
              </a:rPr>
              <a:t>plejer</a:t>
            </a:r>
            <a:r>
              <a:rPr lang="en-US" dirty="0">
                <a:latin typeface="Calibri"/>
                <a:ea typeface="Calibri"/>
                <a:cs typeface="Calibri"/>
              </a:rPr>
              <a:t> for de </a:t>
            </a:r>
            <a:r>
              <a:rPr lang="en-US" dirty="0" err="1">
                <a:latin typeface="Calibri"/>
                <a:ea typeface="Calibri"/>
                <a:cs typeface="Calibri"/>
              </a:rPr>
              <a:t>andre</a:t>
            </a:r>
            <a:r>
              <a:rPr lang="en-US" dirty="0">
                <a:latin typeface="Calibri"/>
                <a:ea typeface="Calibri"/>
                <a:cs typeface="Calibri"/>
              </a:rPr>
              <a:t> </a:t>
            </a:r>
            <a:r>
              <a:rPr lang="en-US" dirty="0" err="1">
                <a:latin typeface="Calibri"/>
                <a:ea typeface="Calibri"/>
                <a:cs typeface="Calibri"/>
              </a:rPr>
              <a:t>beboere</a:t>
            </a:r>
            <a:r>
              <a:rPr lang="en-US" dirty="0">
                <a:latin typeface="Calibri"/>
                <a:ea typeface="Calibri"/>
                <a:cs typeface="Calibri"/>
              </a:rPr>
              <a:t> – mangler </a:t>
            </a:r>
            <a:r>
              <a:rPr lang="en-US" dirty="0" err="1">
                <a:latin typeface="Calibri"/>
                <a:ea typeface="Calibri"/>
                <a:cs typeface="Calibri"/>
              </a:rPr>
              <a:t>muligvis</a:t>
            </a:r>
            <a:r>
              <a:rPr lang="en-US" dirty="0">
                <a:latin typeface="Calibri"/>
                <a:ea typeface="Calibri"/>
                <a:cs typeface="Calibri"/>
              </a:rPr>
              <a:t> </a:t>
            </a:r>
            <a:r>
              <a:rPr lang="en-US" u="sng" dirty="0" err="1">
                <a:latin typeface="Calibri"/>
                <a:ea typeface="Calibri"/>
                <a:cs typeface="Calibri"/>
              </a:rPr>
              <a:t>meningsfuld</a:t>
            </a:r>
            <a:r>
              <a:rPr lang="en-US" u="sng" dirty="0">
                <a:latin typeface="Calibri"/>
                <a:ea typeface="Calibri"/>
                <a:cs typeface="Calibri"/>
              </a:rPr>
              <a:t> </a:t>
            </a:r>
            <a:r>
              <a:rPr lang="en-US" u="sng" dirty="0" err="1">
                <a:latin typeface="Calibri"/>
                <a:ea typeface="Calibri"/>
                <a:cs typeface="Calibri"/>
              </a:rPr>
              <a:t>beskæftigelse</a:t>
            </a:r>
            <a:r>
              <a:rPr lang="en-US" dirty="0">
                <a:latin typeface="Calibri"/>
                <a:ea typeface="Calibri"/>
                <a:cs typeface="Calibri"/>
              </a:rPr>
              <a:t>?– </a:t>
            </a:r>
            <a:r>
              <a:rPr lang="en-US" dirty="0" err="1">
                <a:latin typeface="Calibri"/>
                <a:ea typeface="Calibri"/>
                <a:cs typeface="Calibri"/>
              </a:rPr>
              <a:t>kan</a:t>
            </a:r>
            <a:r>
              <a:rPr lang="en-US" dirty="0">
                <a:latin typeface="Calibri"/>
                <a:ea typeface="Calibri"/>
                <a:cs typeface="Calibri"/>
              </a:rPr>
              <a:t> </a:t>
            </a:r>
            <a:r>
              <a:rPr lang="en-US" dirty="0" err="1">
                <a:latin typeface="Calibri"/>
                <a:ea typeface="Calibri"/>
                <a:cs typeface="Calibri"/>
              </a:rPr>
              <a:t>sættes</a:t>
            </a:r>
            <a:r>
              <a:rPr lang="en-US" dirty="0">
                <a:latin typeface="Calibri"/>
                <a:ea typeface="Calibri"/>
                <a:cs typeface="Calibri"/>
              </a:rPr>
              <a:t> </a:t>
            </a:r>
            <a:r>
              <a:rPr lang="en-US" dirty="0" err="1">
                <a:latin typeface="Calibri"/>
                <a:ea typeface="Calibri"/>
                <a:cs typeface="Calibri"/>
              </a:rPr>
              <a:t>til</a:t>
            </a:r>
            <a:r>
              <a:rPr lang="en-US" dirty="0">
                <a:latin typeface="Calibri"/>
                <a:ea typeface="Calibri"/>
                <a:cs typeface="Calibri"/>
              </a:rPr>
              <a:t> </a:t>
            </a:r>
            <a:r>
              <a:rPr lang="en-US" dirty="0" err="1">
                <a:latin typeface="Calibri"/>
                <a:ea typeface="Calibri"/>
                <a:cs typeface="Calibri"/>
              </a:rPr>
              <a:t>små</a:t>
            </a:r>
            <a:r>
              <a:rPr lang="en-US" dirty="0">
                <a:latin typeface="Calibri"/>
                <a:ea typeface="Calibri"/>
                <a:cs typeface="Calibri"/>
              </a:rPr>
              <a:t> </a:t>
            </a:r>
            <a:r>
              <a:rPr lang="en-US" dirty="0" err="1">
                <a:latin typeface="Calibri"/>
                <a:ea typeface="Calibri"/>
                <a:cs typeface="Calibri"/>
              </a:rPr>
              <a:t>hjemmepleje-opgave</a:t>
            </a:r>
            <a:r>
              <a:rPr lang="en-US" dirty="0">
                <a:latin typeface="Calibri"/>
                <a:ea typeface="Calibri"/>
                <a:cs typeface="Calibri"/>
              </a:rPr>
              <a:t>? </a:t>
            </a:r>
            <a:r>
              <a:rPr lang="en-US" dirty="0" err="1">
                <a:latin typeface="Calibri"/>
                <a:ea typeface="Calibri"/>
                <a:cs typeface="Calibri"/>
              </a:rPr>
              <a:t>Måske</a:t>
            </a:r>
            <a:r>
              <a:rPr lang="en-US" dirty="0">
                <a:latin typeface="Calibri"/>
                <a:ea typeface="Calibri"/>
                <a:cs typeface="Calibri"/>
              </a:rPr>
              <a:t> var </a:t>
            </a:r>
            <a:r>
              <a:rPr lang="en-US" dirty="0" err="1">
                <a:latin typeface="Calibri"/>
                <a:ea typeface="Calibri"/>
                <a:cs typeface="Calibri"/>
              </a:rPr>
              <a:t>deres</a:t>
            </a:r>
            <a:r>
              <a:rPr lang="en-US" dirty="0">
                <a:latin typeface="Calibri"/>
                <a:ea typeface="Calibri"/>
                <a:cs typeface="Calibri"/>
              </a:rPr>
              <a:t> job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stor</a:t>
            </a:r>
            <a:r>
              <a:rPr lang="en-US" dirty="0">
                <a:latin typeface="Calibri"/>
                <a:ea typeface="Calibri"/>
                <a:cs typeface="Calibri"/>
              </a:rPr>
              <a:t> del af </a:t>
            </a:r>
            <a:r>
              <a:rPr lang="en-US" dirty="0" err="1">
                <a:latin typeface="Calibri"/>
                <a:ea typeface="Calibri"/>
                <a:cs typeface="Calibri"/>
              </a:rPr>
              <a:t>deres</a:t>
            </a:r>
            <a:r>
              <a:rPr lang="en-US" dirty="0">
                <a:latin typeface="Calibri"/>
                <a:ea typeface="Calibri"/>
                <a:cs typeface="Calibri"/>
              </a:rPr>
              <a:t> </a:t>
            </a:r>
            <a:r>
              <a:rPr lang="en-US" u="sng" dirty="0" err="1">
                <a:latin typeface="Calibri"/>
                <a:ea typeface="Calibri"/>
                <a:cs typeface="Calibri"/>
              </a:rPr>
              <a:t>identitet</a:t>
            </a:r>
            <a:r>
              <a:rPr lang="en-US" u="sng" dirty="0">
                <a:latin typeface="Calibri"/>
                <a:ea typeface="Calibri"/>
                <a:cs typeface="Calibri"/>
              </a:rPr>
              <a:t> </a:t>
            </a:r>
            <a:r>
              <a:rPr lang="en-US" dirty="0">
                <a:latin typeface="Calibri"/>
                <a:ea typeface="Calibri"/>
                <a:cs typeface="Calibri"/>
              </a:rPr>
              <a:t>– tale med dem om det at </a:t>
            </a:r>
            <a:r>
              <a:rPr lang="en-US" dirty="0" err="1">
                <a:latin typeface="Calibri"/>
                <a:ea typeface="Calibri"/>
                <a:cs typeface="Calibri"/>
              </a:rPr>
              <a:t>være</a:t>
            </a:r>
            <a:r>
              <a:rPr lang="en-US" dirty="0">
                <a:latin typeface="Calibri"/>
                <a:ea typeface="Calibri"/>
                <a:cs typeface="Calibri"/>
              </a:rPr>
              <a:t> I </a:t>
            </a:r>
            <a:r>
              <a:rPr lang="en-US" dirty="0" err="1">
                <a:latin typeface="Calibri"/>
                <a:ea typeface="Calibri"/>
                <a:cs typeface="Calibri"/>
              </a:rPr>
              <a:t>hjemmeplejen</a:t>
            </a:r>
            <a:r>
              <a:rPr lang="en-US" dirty="0">
                <a:latin typeface="Calibri"/>
                <a:ea typeface="Calibri"/>
                <a:cs typeface="Calibri"/>
              </a:rPr>
              <a:t>?</a:t>
            </a:r>
          </a:p>
          <a:p>
            <a:endParaRPr lang="en-US" dirty="0">
              <a:latin typeface="Calibri"/>
              <a:ea typeface="Calibri"/>
              <a:cs typeface="Calibri"/>
            </a:endParaRPr>
          </a:p>
          <a:p>
            <a:r>
              <a:rPr lang="en-US" sz="1800" b="1" i="0" u="sng" strike="noStrike" baseline="0" dirty="0">
                <a:latin typeface="Calibri"/>
                <a:ea typeface="Calibri"/>
                <a:cs typeface="Calibri"/>
              </a:rPr>
              <a:t>Om </a:t>
            </a:r>
            <a:r>
              <a:rPr lang="en-US" sz="1800" b="1" i="0" u="sng" strike="noStrike" baseline="0" dirty="0" err="1">
                <a:latin typeface="Calibri"/>
                <a:ea typeface="Calibri"/>
                <a:cs typeface="Calibri"/>
              </a:rPr>
              <a:t>demensligningen</a:t>
            </a:r>
            <a:r>
              <a:rPr lang="en-US" sz="1800" b="1" i="0" u="sng" strike="noStrike" baseline="0" dirty="0">
                <a:latin typeface="Calibri"/>
                <a:ea typeface="Calibri"/>
                <a:cs typeface="Calibri"/>
              </a:rPr>
              <a:t> </a:t>
            </a:r>
            <a:r>
              <a:rPr lang="en-US" sz="1800" b="0" i="0" u="none" strike="noStrike" baseline="0" dirty="0">
                <a:latin typeface="Calibri"/>
                <a:ea typeface="Calibri"/>
                <a:cs typeface="Calibri"/>
              </a:rPr>
              <a:t>(</a:t>
            </a:r>
            <a:r>
              <a:rPr lang="en-US" sz="1800" b="0" i="0" u="none" strike="noStrike" baseline="0" dirty="0" err="1">
                <a:latin typeface="Calibri"/>
                <a:ea typeface="Calibri"/>
                <a:cs typeface="Calibri"/>
              </a:rPr>
              <a:t>fra</a:t>
            </a:r>
            <a:r>
              <a:rPr lang="en-US" sz="1800" b="0" i="0" u="none" strike="noStrike" baseline="0" dirty="0">
                <a:latin typeface="Calibri"/>
                <a:ea typeface="Calibri"/>
                <a:cs typeface="Calibri"/>
              </a:rPr>
              <a:t> </a:t>
            </a:r>
            <a:r>
              <a:rPr lang="en-US" sz="1800" b="0" i="0" u="none" strike="noStrike" baseline="0" dirty="0" err="1">
                <a:latin typeface="Calibri"/>
                <a:ea typeface="Calibri"/>
                <a:cs typeface="Calibri"/>
              </a:rPr>
              <a:t>demenshåndbogen</a:t>
            </a:r>
            <a:r>
              <a:rPr lang="en-US" sz="1800" b="0" i="0" u="none" strike="noStrike" baseline="0" dirty="0">
                <a:latin typeface="Calibri"/>
                <a:ea typeface="Calibri"/>
                <a:cs typeface="Calibri"/>
              </a:rPr>
              <a:t>)</a:t>
            </a:r>
            <a:endParaRPr lang="da-DK" sz="1800" b="1" i="0" u="sng" strike="noStrike" baseline="0" dirty="0">
              <a:latin typeface="Raleway SemiBold" panose="020F0502020204030204" pitchFamily="2" charset="0"/>
            </a:endParaRPr>
          </a:p>
          <a:p>
            <a:r>
              <a:rPr lang="da-DK" sz="1800" b="1" i="0" u="none" strike="noStrike" baseline="0" dirty="0">
                <a:latin typeface="Raleway SemiBold" panose="020F0502020204030204" pitchFamily="2" charset="0"/>
              </a:rPr>
              <a:t>Biografien </a:t>
            </a:r>
            <a:endParaRPr lang="da-DK" sz="1800" b="0" i="0" u="none" strike="noStrike" baseline="0" dirty="0">
              <a:latin typeface="Raleway" pitchFamily="2" charset="0"/>
            </a:endParaRPr>
          </a:p>
          <a:p>
            <a:pPr marL="285750" indent="-285750">
              <a:buFont typeface="Arial" panose="020B0604020202020204" pitchFamily="34" charset="0"/>
              <a:buChar char="•"/>
            </a:pPr>
            <a:r>
              <a:rPr lang="da-DK" sz="1800" b="0" i="0" u="none" strike="noStrike" baseline="0" dirty="0">
                <a:latin typeface="Raleway" pitchFamily="2" charset="0"/>
              </a:rPr>
              <a:t>Hvad ved vi om borgerens livshistorie?</a:t>
            </a:r>
          </a:p>
          <a:p>
            <a:pPr marL="285750" indent="-285750">
              <a:buFont typeface="Arial" panose="020B0604020202020204" pitchFamily="34" charset="0"/>
              <a:buChar char="•"/>
            </a:pPr>
            <a:r>
              <a:rPr lang="da-DK" sz="1800" b="0" i="0" u="none" strike="noStrike" baseline="0" dirty="0">
                <a:latin typeface="Raleway" pitchFamily="2" charset="0"/>
              </a:rPr>
              <a:t>Kan noget af det vi ved forklare borgerens adfærd?</a:t>
            </a:r>
          </a:p>
          <a:p>
            <a:pPr marL="0" indent="0">
              <a:buFont typeface="Arial" panose="020B0604020202020204" pitchFamily="34" charset="0"/>
              <a:buNone/>
            </a:pPr>
            <a:r>
              <a:rPr lang="da-DK" sz="1800" b="1" i="0" u="none" strike="noStrike" baseline="0" dirty="0">
                <a:latin typeface="Raleway" pitchFamily="2" charset="0"/>
              </a:rPr>
              <a:t>Personligheden</a:t>
            </a:r>
          </a:p>
          <a:p>
            <a:pPr marL="285750" indent="-285750">
              <a:buFont typeface="Arial" panose="020B0604020202020204" pitchFamily="34" charset="0"/>
              <a:buChar char="•"/>
            </a:pPr>
            <a:r>
              <a:rPr lang="da-DK" sz="1800" b="0" i="0" u="none" strike="noStrike" baseline="0" dirty="0">
                <a:latin typeface="Raleway" pitchFamily="2" charset="0"/>
              </a:rPr>
              <a:t>Hvad ved vi om borgerens personlighed?</a:t>
            </a:r>
          </a:p>
          <a:p>
            <a:pPr marL="285750" indent="-285750">
              <a:buFont typeface="Arial" panose="020B0604020202020204" pitchFamily="34" charset="0"/>
              <a:buChar char="•"/>
            </a:pPr>
            <a:r>
              <a:rPr lang="da-DK" sz="1800" b="0" i="0" u="none" strike="noStrike" baseline="0" dirty="0">
                <a:latin typeface="Raleway" pitchFamily="2" charset="0"/>
              </a:rPr>
              <a:t>Hvad kan adfærden være et udtryk for set i det lys?</a:t>
            </a:r>
          </a:p>
          <a:p>
            <a:r>
              <a:rPr lang="da-DK" sz="1800" b="1" i="0" u="none" strike="noStrike" baseline="0" dirty="0">
                <a:latin typeface="Raleway SemiBold" panose="020F0502020204030204" pitchFamily="2" charset="0"/>
              </a:rPr>
              <a:t>Helbredet </a:t>
            </a:r>
          </a:p>
          <a:p>
            <a:pPr marL="285750" indent="-285750">
              <a:buFont typeface="Arial" panose="020B0604020202020204" pitchFamily="34" charset="0"/>
              <a:buChar char="•"/>
            </a:pPr>
            <a:r>
              <a:rPr lang="da-DK" sz="1800" b="0" i="0" u="none" strike="noStrike" baseline="0" dirty="0">
                <a:latin typeface="Raleway" pitchFamily="2" charset="0"/>
              </a:rPr>
              <a:t>Hvad ved vi om borgerens helbred?</a:t>
            </a:r>
          </a:p>
          <a:p>
            <a:pPr marL="285750" indent="-285750">
              <a:buFont typeface="Arial" panose="020B0604020202020204" pitchFamily="34" charset="0"/>
              <a:buChar char="•"/>
            </a:pPr>
            <a:r>
              <a:rPr lang="da-DK" sz="1800" b="0" i="0" u="none" strike="noStrike" baseline="0" dirty="0">
                <a:latin typeface="Raleway" pitchFamily="2" charset="0"/>
              </a:rPr>
              <a:t>Hvilke sygdomme har borgeren, og hvordan påvirker det demensudtrykket?</a:t>
            </a:r>
          </a:p>
          <a:p>
            <a:pPr marL="285750" indent="-285750">
              <a:buFont typeface="Arial" panose="020B0604020202020204" pitchFamily="34" charset="0"/>
              <a:buChar char="•"/>
            </a:pPr>
            <a:r>
              <a:rPr lang="da-DK" sz="1800" b="0" i="0" u="none" strike="noStrike" baseline="0" dirty="0">
                <a:latin typeface="Raleway" pitchFamily="2" charset="0"/>
              </a:rPr>
              <a:t>Hvilken medicin får borgeren, og hvordan påvirker medicinen demens</a:t>
            </a:r>
          </a:p>
          <a:p>
            <a:pPr marL="285750" indent="-285750">
              <a:buFont typeface="Arial" panose="020B0604020202020204" pitchFamily="34" charset="0"/>
              <a:buChar char="•"/>
            </a:pPr>
            <a:r>
              <a:rPr lang="da-DK" sz="1800" b="0" i="0" u="none" strike="noStrike" baseline="0" dirty="0">
                <a:latin typeface="Raleway" pitchFamily="2" charset="0"/>
              </a:rPr>
              <a:t>udtrykket?</a:t>
            </a:r>
          </a:p>
          <a:p>
            <a:pPr marL="285750" indent="-285750">
              <a:buFont typeface="Arial" panose="020B0604020202020204" pitchFamily="34" charset="0"/>
              <a:buChar char="•"/>
            </a:pPr>
            <a:r>
              <a:rPr lang="da-DK" sz="1800" b="0" i="0" u="none" strike="noStrike" baseline="0" dirty="0">
                <a:latin typeface="Raleway" pitchFamily="2" charset="0"/>
              </a:rPr>
              <a:t>Er der noget ved borgerens helbred der har ændret sig?</a:t>
            </a:r>
          </a:p>
          <a:p>
            <a:pPr marL="285750" indent="-285750">
              <a:buFont typeface="Arial" panose="020B0604020202020204" pitchFamily="34" charset="0"/>
              <a:buChar char="•"/>
            </a:pPr>
            <a:r>
              <a:rPr lang="da-DK" sz="1800" b="0" i="0" u="none" strike="noStrike" baseline="0" dirty="0">
                <a:latin typeface="Raleway" pitchFamily="2" charset="0"/>
              </a:rPr>
              <a:t>Kan borgerens helbred have betydning for den adfærd og tilstand vi ser nu?</a:t>
            </a:r>
          </a:p>
          <a:p>
            <a:r>
              <a:rPr lang="da-DK" sz="1800" b="1" i="0" u="none" strike="noStrike" baseline="0" dirty="0">
                <a:latin typeface="Raleway" pitchFamily="2" charset="0"/>
              </a:rPr>
              <a:t>Neurologien</a:t>
            </a:r>
          </a:p>
          <a:p>
            <a:pPr marL="285750" indent="-285750">
              <a:buFont typeface="Arial" panose="020B0604020202020204" pitchFamily="34" charset="0"/>
              <a:buChar char="•"/>
            </a:pPr>
            <a:r>
              <a:rPr lang="da-DK" sz="1800" b="0" i="0" u="none" strike="noStrike" baseline="0" dirty="0">
                <a:latin typeface="Raleway" pitchFamily="2" charset="0"/>
              </a:rPr>
              <a:t>Hvad ved vi om borgerens kognitive funktionsnedsættelse? Kognitive funktioner nedenfor.</a:t>
            </a:r>
          </a:p>
          <a:p>
            <a:r>
              <a:rPr lang="da-DK" sz="1800" b="1" i="0" u="none" strike="noStrike" baseline="0" dirty="0">
                <a:latin typeface="Raleway" pitchFamily="2" charset="0"/>
              </a:rPr>
              <a:t>Det</a:t>
            </a:r>
            <a:r>
              <a:rPr lang="da-DK" sz="1800" b="0" i="0" u="none" strike="noStrike" baseline="0" dirty="0">
                <a:latin typeface="Raleway" pitchFamily="2" charset="0"/>
              </a:rPr>
              <a:t> </a:t>
            </a:r>
            <a:r>
              <a:rPr lang="da-DK" sz="1800" b="1" i="0" u="none" strike="noStrike" baseline="0" dirty="0">
                <a:latin typeface="Raleway" pitchFamily="2" charset="0"/>
              </a:rPr>
              <a:t>socialpsykologiske</a:t>
            </a:r>
            <a:r>
              <a:rPr lang="da-DK" sz="1800" b="0" i="0" u="none" strike="noStrike" baseline="0" dirty="0">
                <a:latin typeface="Raleway" pitchFamily="2" charset="0"/>
              </a:rPr>
              <a:t> </a:t>
            </a:r>
            <a:r>
              <a:rPr lang="da-DK" sz="1800" b="1" i="0" u="none" strike="noStrike" baseline="0" dirty="0">
                <a:latin typeface="Raleway" pitchFamily="2" charset="0"/>
              </a:rPr>
              <a:t>miljø</a:t>
            </a:r>
          </a:p>
          <a:p>
            <a:pPr marL="285750" indent="-285750">
              <a:buFont typeface="Arial" panose="020B0604020202020204" pitchFamily="34" charset="0"/>
              <a:buChar char="•"/>
            </a:pPr>
            <a:r>
              <a:rPr lang="da-DK" sz="1800" b="0" i="0" u="none" strike="noStrike" baseline="0" dirty="0">
                <a:latin typeface="Raleway" pitchFamily="2" charset="0"/>
              </a:rPr>
              <a:t>Hvad skaber glæde for borgeren?</a:t>
            </a:r>
          </a:p>
          <a:p>
            <a:pPr marL="285750" indent="-285750">
              <a:buFont typeface="Arial" panose="020B0604020202020204" pitchFamily="34" charset="0"/>
              <a:buChar char="•"/>
            </a:pPr>
            <a:r>
              <a:rPr lang="da-DK" sz="1800" b="0" i="0" u="none" strike="noStrike" baseline="0" dirty="0">
                <a:latin typeface="Raleway" pitchFamily="2" charset="0"/>
              </a:rPr>
              <a:t>Hvad beroliger borgeren?</a:t>
            </a:r>
          </a:p>
          <a:p>
            <a:pPr marL="285750" indent="-285750">
              <a:buFont typeface="Arial" panose="020B0604020202020204" pitchFamily="34" charset="0"/>
              <a:buChar char="•"/>
            </a:pPr>
            <a:r>
              <a:rPr lang="da-DK" sz="1800" b="0" i="0" u="none" strike="noStrike" baseline="0" dirty="0">
                <a:latin typeface="Raleway" pitchFamily="2" charset="0"/>
              </a:rPr>
              <a:t>Hvad ’trigger’ borgeren?</a:t>
            </a:r>
          </a:p>
          <a:p>
            <a:pPr marL="285750" indent="-285750">
              <a:buFont typeface="Arial" panose="020B0604020202020204" pitchFamily="34" charset="0"/>
              <a:buChar char="•"/>
            </a:pPr>
            <a:r>
              <a:rPr lang="da-DK" sz="1800" b="0" i="0" u="none" strike="noStrike" baseline="0" dirty="0">
                <a:latin typeface="Raleway" pitchFamily="2" charset="0"/>
              </a:rPr>
              <a:t>Hvilke sansestimuli kan borgeren tåle, og hvilke bliver for meget?</a:t>
            </a:r>
          </a:p>
          <a:p>
            <a:pPr marL="285750" indent="-285750">
              <a:buFont typeface="Arial" panose="020B0604020202020204" pitchFamily="34" charset="0"/>
              <a:buChar char="•"/>
            </a:pPr>
            <a:r>
              <a:rPr lang="da-DK" sz="1800" b="0" i="0" u="none" strike="noStrike" baseline="0" dirty="0">
                <a:latin typeface="Raleway" pitchFamily="2" charset="0"/>
              </a:rPr>
              <a:t>Hvilke omgivelser og relationer omkring borgeren er vi nysgerrige på?</a:t>
            </a:r>
          </a:p>
          <a:p>
            <a:pPr marL="285750" indent="-285750">
              <a:buFont typeface="Arial" panose="020B0604020202020204" pitchFamily="34" charset="0"/>
              <a:buChar char="•"/>
            </a:pPr>
            <a:r>
              <a:rPr lang="da-DK" sz="1800" b="0" i="0" u="none" strike="noStrike" baseline="0" dirty="0">
                <a:latin typeface="Raleway" pitchFamily="2" charset="0"/>
              </a:rPr>
              <a:t>Understøtter omgivelserne/relationerne borgerens trivsel og behov?</a:t>
            </a:r>
          </a:p>
          <a:p>
            <a:pPr marL="285750" indent="-285750">
              <a:buFont typeface="Arial" panose="020B0604020202020204" pitchFamily="34" charset="0"/>
              <a:buChar char="•"/>
            </a:pPr>
            <a:r>
              <a:rPr lang="da-DK" sz="1800" b="0" i="0" u="none" strike="noStrike" baseline="0" dirty="0">
                <a:latin typeface="Raleway" pitchFamily="2" charset="0"/>
              </a:rPr>
              <a:t>Hvordan er vores egen socialpsykologiske tilgang til borgeren?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strike="noStrike" baseline="0" dirty="0">
                <a:latin typeface="Calibri"/>
                <a:ea typeface="Calibri"/>
                <a:cs typeface="Calibri"/>
              </a:rPr>
              <a:t>Om </a:t>
            </a:r>
            <a:r>
              <a:rPr lang="en-US" sz="1200" b="1" i="0" u="sng" strike="noStrike" baseline="0" dirty="0" err="1">
                <a:latin typeface="Calibri"/>
                <a:ea typeface="Calibri"/>
                <a:cs typeface="Calibri"/>
              </a:rPr>
              <a:t>blomsten</a:t>
            </a:r>
            <a:r>
              <a:rPr lang="en-US" sz="1200" b="1" i="0" u="sng" strike="noStrike" baseline="0" dirty="0">
                <a:latin typeface="Calibri"/>
                <a:ea typeface="Calibri"/>
                <a:cs typeface="Calibri"/>
              </a:rPr>
              <a:t> </a:t>
            </a:r>
            <a:r>
              <a:rPr lang="en-US" sz="1200" b="0" i="0" u="none" strike="noStrike" baseline="0" dirty="0">
                <a:latin typeface="Calibri"/>
                <a:ea typeface="Calibri"/>
                <a:cs typeface="Calibri"/>
              </a:rPr>
              <a:t>(</a:t>
            </a:r>
            <a:r>
              <a:rPr lang="en-US" sz="1200" b="0" i="0" u="none" strike="noStrike" baseline="0" dirty="0" err="1">
                <a:latin typeface="Calibri"/>
                <a:ea typeface="Calibri"/>
                <a:cs typeface="Calibri"/>
              </a:rPr>
              <a:t>fra</a:t>
            </a:r>
            <a:r>
              <a:rPr lang="en-US" sz="1200" b="0" i="0" u="none" strike="noStrike" baseline="0" dirty="0">
                <a:latin typeface="Calibri"/>
                <a:ea typeface="Calibri"/>
                <a:cs typeface="Calibri"/>
              </a:rPr>
              <a:t> </a:t>
            </a:r>
            <a:r>
              <a:rPr lang="en-US" sz="1200" b="0" i="0" u="none" strike="noStrike" baseline="0" dirty="0" err="1">
                <a:latin typeface="Calibri"/>
                <a:ea typeface="Calibri"/>
                <a:cs typeface="Calibri"/>
              </a:rPr>
              <a:t>demenshåndbogen</a:t>
            </a:r>
            <a:r>
              <a:rPr lang="en-US" sz="1200" b="0" i="0" u="none" strike="noStrike" baseline="0" dirty="0">
                <a:latin typeface="Calibri"/>
                <a:ea typeface="Calibri"/>
                <a:cs typeface="Calibri"/>
              </a:rPr>
              <a:t>)</a:t>
            </a:r>
            <a:endParaRPr lang="da-DK" sz="1200" b="1" i="0" u="sng" strike="noStrike" baseline="0" dirty="0">
              <a:latin typeface="Raleway SemiBold" panose="020F0502020204030204" pitchFamily="2" charset="0"/>
            </a:endParaRPr>
          </a:p>
          <a:p>
            <a:r>
              <a:rPr lang="da-DK" b="1" dirty="0">
                <a:latin typeface="Calibri"/>
                <a:ea typeface="Calibri"/>
                <a:cs typeface="Calibri"/>
              </a:rPr>
              <a:t>Tilknytning: </a:t>
            </a:r>
            <a:r>
              <a:rPr lang="da-DK" dirty="0">
                <a:latin typeface="Calibri"/>
                <a:ea typeface="Calibri"/>
                <a:cs typeface="Calibri"/>
              </a:rPr>
              <a:t>Hvem og hvad (fx billeder, bolig) føler jeg mig knyttet til?</a:t>
            </a:r>
          </a:p>
          <a:p>
            <a:r>
              <a:rPr lang="da-DK" b="1" dirty="0">
                <a:latin typeface="Calibri"/>
                <a:ea typeface="Calibri"/>
                <a:cs typeface="Calibri"/>
              </a:rPr>
              <a:t>Trøst: </a:t>
            </a:r>
            <a:r>
              <a:rPr lang="da-DK" dirty="0">
                <a:latin typeface="Calibri"/>
                <a:ea typeface="Calibri"/>
                <a:cs typeface="Calibri"/>
              </a:rPr>
              <a:t>Hvordan kan jeg bedst finde tryghed og anerkendelse, når jeg</a:t>
            </a:r>
          </a:p>
          <a:p>
            <a:r>
              <a:rPr lang="da-DK" dirty="0">
                <a:latin typeface="Calibri"/>
                <a:ea typeface="Calibri"/>
                <a:cs typeface="Calibri"/>
              </a:rPr>
              <a:t>er ude af balance?</a:t>
            </a:r>
          </a:p>
          <a:p>
            <a:r>
              <a:rPr lang="da-DK" b="1" dirty="0">
                <a:latin typeface="Calibri"/>
                <a:ea typeface="Calibri"/>
                <a:cs typeface="Calibri"/>
              </a:rPr>
              <a:t>Identitet: </a:t>
            </a:r>
            <a:r>
              <a:rPr lang="da-DK" dirty="0">
                <a:latin typeface="Calibri"/>
                <a:ea typeface="Calibri"/>
                <a:cs typeface="Calibri"/>
              </a:rPr>
              <a:t>Hvad gør mig til mig?</a:t>
            </a:r>
          </a:p>
          <a:p>
            <a:r>
              <a:rPr lang="da-DK" b="1" dirty="0">
                <a:latin typeface="Calibri"/>
                <a:ea typeface="Calibri"/>
                <a:cs typeface="Calibri"/>
              </a:rPr>
              <a:t>Meningsfuld beskæftigelse: </a:t>
            </a:r>
            <a:r>
              <a:rPr lang="da-DK" dirty="0">
                <a:latin typeface="Calibri"/>
                <a:ea typeface="Calibri"/>
                <a:cs typeface="Calibri"/>
              </a:rPr>
              <a:t>Hvad giver mening for mig at lave?</a:t>
            </a:r>
          </a:p>
          <a:p>
            <a:r>
              <a:rPr lang="da-DK" b="1" dirty="0">
                <a:latin typeface="Calibri"/>
                <a:ea typeface="Calibri"/>
                <a:cs typeface="Calibri"/>
              </a:rPr>
              <a:t>Inklusion: </a:t>
            </a:r>
            <a:r>
              <a:rPr lang="da-DK" dirty="0">
                <a:latin typeface="Calibri"/>
                <a:ea typeface="Calibri"/>
                <a:cs typeface="Calibri"/>
              </a:rPr>
              <a:t>Hvad får mig til at føle mig som en del af fællesskabet?</a:t>
            </a:r>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2E1CB7B2-E452-C583-6473-5C1354D7B863}"/>
              </a:ext>
            </a:extLst>
          </p:cNvPr>
          <p:cNvSpPr>
            <a:spLocks noGrp="1"/>
          </p:cNvSpPr>
          <p:nvPr>
            <p:ph type="sldNum" sz="quarter" idx="5"/>
          </p:nvPr>
        </p:nvSpPr>
        <p:spPr/>
        <p:txBody>
          <a:bodyPr/>
          <a:lstStyle/>
          <a:p>
            <a:fld id="{22E91502-756A-4244-B8CC-0FD4F7A5EFF5}" type="slidenum">
              <a:rPr lang="da-DK" smtClean="0"/>
              <a:t>16</a:t>
            </a:fld>
            <a:endParaRPr lang="da-DK"/>
          </a:p>
        </p:txBody>
      </p:sp>
    </p:spTree>
    <p:extLst>
      <p:ext uri="{BB962C8B-B14F-4D97-AF65-F5344CB8AC3E}">
        <p14:creationId xmlns:p14="http://schemas.microsoft.com/office/powerpoint/2010/main" val="3488404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Forslag til hvad du kan sige:</a:t>
            </a:r>
          </a:p>
          <a:p>
            <a:r>
              <a:rPr lang="da-DK" dirty="0"/>
              <a:t>Når I har analyseret observationerne og er kommet frem med bud på HVORFOR beboeren har adfærden, skal I beslutte og afprøve nogle handlinger. I kan fx vælge 2-3 handlinger.</a:t>
            </a:r>
          </a:p>
          <a:p>
            <a:endParaRPr lang="da-DK" dirty="0"/>
          </a:p>
          <a:p>
            <a:r>
              <a:rPr lang="da-DK" dirty="0"/>
              <a:t>Vi har allerede talt lidt om handlingerne på foregående side. Det kan også være fx fysisk træning, søvnhygiejne og </a:t>
            </a:r>
            <a:r>
              <a:rPr lang="da-DK" dirty="0" err="1"/>
              <a:t>reminisens</a:t>
            </a:r>
            <a:r>
              <a:rPr lang="da-DK" dirty="0"/>
              <a:t>-indsatser. Hvilke tilbud har i på jeres plejehjem? Hvilke handlinger har I tidligere prøvet på beboere? Hvilke handlinger, har I ikke prøvet, men kunne forestille jer var realistiske?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INFO TIL UNDERVISER</a:t>
            </a:r>
            <a:endParaRPr lang="da-DK" dirty="0"/>
          </a:p>
          <a:p>
            <a:r>
              <a:rPr lang="da-DK" dirty="0"/>
              <a:t>Få inspiration af </a:t>
            </a:r>
            <a:r>
              <a:rPr lang="da-DK" dirty="0" err="1"/>
              <a:t>slidet</a:t>
            </a:r>
            <a:r>
              <a:rPr lang="da-DK" dirty="0"/>
              <a:t> til handlinger. </a:t>
            </a:r>
          </a:p>
          <a:p>
            <a:r>
              <a:rPr lang="da-DK" dirty="0"/>
              <a:t>Hav en samtale med dem om hvilke handlinger de kan afprøve, så har du også et bedre udgangspunkt næste gang de ringer om en urolig borger. Skriv gerne ned!</a:t>
            </a:r>
          </a:p>
        </p:txBody>
      </p:sp>
      <p:sp>
        <p:nvSpPr>
          <p:cNvPr id="4" name="Pladsholder til slidenummer 3"/>
          <p:cNvSpPr>
            <a:spLocks noGrp="1"/>
          </p:cNvSpPr>
          <p:nvPr>
            <p:ph type="sldNum" sz="quarter" idx="5"/>
          </p:nvPr>
        </p:nvSpPr>
        <p:spPr/>
        <p:txBody>
          <a:bodyPr/>
          <a:lstStyle/>
          <a:p>
            <a:fld id="{22E91502-756A-4244-B8CC-0FD4F7A5EFF5}" type="slidenum">
              <a:rPr lang="da-DK" smtClean="0"/>
              <a:t>17</a:t>
            </a:fld>
            <a:endParaRPr lang="da-DK"/>
          </a:p>
        </p:txBody>
      </p:sp>
    </p:spTree>
    <p:extLst>
      <p:ext uri="{BB962C8B-B14F-4D97-AF65-F5344CB8AC3E}">
        <p14:creationId xmlns:p14="http://schemas.microsoft.com/office/powerpoint/2010/main" val="1632302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INFO TIL UNDERVISER</a:t>
            </a:r>
            <a:endParaRPr lang="da-DK" dirty="0"/>
          </a:p>
          <a:p>
            <a:r>
              <a:rPr lang="da-DK" dirty="0"/>
              <a:t>SST skriver om evalueringer over døgnet:</a:t>
            </a:r>
            <a:endParaRPr lang="da-DK" sz="1800" b="0" i="0" u="none" strike="noStrike" baseline="0" dirty="0">
              <a:solidFill>
                <a:srgbClr val="000000"/>
              </a:solidFill>
              <a:latin typeface="Raleway" pitchFamily="2" charset="0"/>
            </a:endParaRPr>
          </a:p>
          <a:p>
            <a:r>
              <a:rPr lang="da-DK" sz="1800" b="0" i="0" u="none" strike="noStrike" baseline="0" dirty="0">
                <a:latin typeface="Raleway" pitchFamily="2" charset="0"/>
              </a:rPr>
              <a:t>Når vi skal evaluere vores indsatser, kan det ofte være nyttigt at mødes på tværs af dag-, aften- og nattevagt eller at indsamle information fra de forskellige vagter, der ikke kan tage del i evalueringen. Indsatser, som primært er sat i værk i fx dagvagten, kan også føre til ændringer i borgerens tilstand på andre tider af døgnet. Ved at samle medarbejdere på tværs af døgnet bliver det muligt at inddrage alle relevante erfaringer og vurderinger af indsatsens virkning og bud på årsager over døgnet og i forskellige situationer. </a:t>
            </a:r>
          </a:p>
          <a:p>
            <a:endParaRPr lang="da-DK" sz="1800" b="0" i="0" u="none" strike="noStrike" baseline="0" dirty="0">
              <a:latin typeface="Raleway" pitchFamily="2" charset="0"/>
            </a:endParaRPr>
          </a:p>
          <a:p>
            <a:r>
              <a:rPr lang="da-DK" sz="1800" b="0" i="0" u="none" strike="noStrike" baseline="0" dirty="0">
                <a:latin typeface="Raleway" pitchFamily="2" charset="0"/>
              </a:rPr>
              <a:t>SST skriver om systematisk registrering:</a:t>
            </a:r>
            <a:endParaRPr lang="da-DK" sz="1800" b="0" i="0" u="none" strike="noStrike" baseline="0" dirty="0">
              <a:solidFill>
                <a:srgbClr val="000000"/>
              </a:solidFill>
              <a:latin typeface="Raleway" pitchFamily="2" charset="0"/>
            </a:endParaRPr>
          </a:p>
          <a:p>
            <a:r>
              <a:rPr lang="da-DK" sz="1800" b="0" i="0" u="none" strike="noStrike" baseline="0" dirty="0">
                <a:latin typeface="Raleway" pitchFamily="2" charset="0"/>
              </a:rPr>
              <a:t>Det kan være relevant at lave forskellige systematiske registreringer, som vi i vores analyse og vores prioriteringer af indsatser har vurderet som centrale. Det kan være fx at: </a:t>
            </a:r>
          </a:p>
          <a:p>
            <a:r>
              <a:rPr lang="da-DK" sz="1800" b="0" i="0" u="none" strike="noStrike" baseline="0" dirty="0">
                <a:latin typeface="Raleway" pitchFamily="2" charset="0"/>
              </a:rPr>
              <a:t>Registrere symptomer i det daglige – har indsatserne ført til flere eller færre symptomer, eller er symptomerne blevet mildere? </a:t>
            </a:r>
          </a:p>
          <a:p>
            <a:r>
              <a:rPr lang="da-DK" sz="1800" b="0" i="0" u="none" strike="noStrike" baseline="0" dirty="0">
                <a:latin typeface="Raleway" pitchFamily="2" charset="0"/>
              </a:rPr>
              <a:t>Kortlægge, hvornår på døgnet symptomer opstår, så vi på den måde kan se mønstre i, hvornår de forekommer. Et eksempel på dette er ’døgn-observationsskema’, hvor vi på tværs af døgnet fx dokumenterer uro eller borgerens følelsesmæssige tilstand.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18</a:t>
            </a:fld>
            <a:endParaRPr lang="da-DK"/>
          </a:p>
        </p:txBody>
      </p:sp>
    </p:spTree>
    <p:extLst>
      <p:ext uri="{BB962C8B-B14F-4D97-AF65-F5344CB8AC3E}">
        <p14:creationId xmlns:p14="http://schemas.microsoft.com/office/powerpoint/2010/main" val="2801602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E91502-756A-4244-B8CC-0FD4F7A5EFF5}" type="slidenum">
              <a:rPr lang="da-DK" smtClean="0"/>
              <a:t>19</a:t>
            </a:fld>
            <a:endParaRPr lang="da-DK"/>
          </a:p>
        </p:txBody>
      </p:sp>
    </p:spTree>
    <p:extLst>
      <p:ext uri="{BB962C8B-B14F-4D97-AF65-F5344CB8AC3E}">
        <p14:creationId xmlns:p14="http://schemas.microsoft.com/office/powerpoint/2010/main" val="2366408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INFO TIL UNDERVISER</a:t>
            </a:r>
          </a:p>
          <a:p>
            <a:r>
              <a:rPr lang="da-DK" dirty="0"/>
              <a:t>Forventet udbytte for plejepersonalet efter denne undervisning, du kan bruge som forventningsafstemning.</a:t>
            </a:r>
          </a:p>
          <a:p>
            <a:r>
              <a:rPr lang="da-DK" dirty="0"/>
              <a:t>Uddybede punkter:</a:t>
            </a:r>
          </a:p>
          <a:p>
            <a:pPr marL="0" indent="0">
              <a:buFont typeface="Arial" panose="020B0604020202020204" pitchFamily="34" charset="0"/>
              <a:buNone/>
            </a:pPr>
            <a:r>
              <a:rPr lang="da-DK" dirty="0"/>
              <a:t>Plejepersonalet skal kunne </a:t>
            </a:r>
          </a:p>
          <a:p>
            <a:pPr marL="171450" indent="-171450">
              <a:buFont typeface="Arial" panose="020B0604020202020204" pitchFamily="34" charset="0"/>
              <a:buChar char="•"/>
            </a:pPr>
            <a:r>
              <a:rPr lang="da-DK" dirty="0"/>
              <a:t>Nævne de 8 hyppigste BPSD-symptomer</a:t>
            </a:r>
          </a:p>
          <a:p>
            <a:pPr marL="171450" indent="-171450">
              <a:buFont typeface="Arial" panose="020B0604020202020204" pitchFamily="34" charset="0"/>
              <a:buChar char="•"/>
            </a:pPr>
            <a:r>
              <a:rPr lang="da-DK" dirty="0"/>
              <a:t>Nævne de tre hyppigste årsager til BPSD:</a:t>
            </a:r>
          </a:p>
          <a:p>
            <a:pPr marL="628650" lvl="1" indent="-171450">
              <a:buFont typeface="Arial" panose="020B0604020202020204" pitchFamily="34" charset="0"/>
              <a:buChar char="•"/>
            </a:pPr>
            <a:r>
              <a:rPr lang="da-DK" dirty="0"/>
              <a:t>Uopfyldte behov</a:t>
            </a:r>
          </a:p>
          <a:p>
            <a:pPr marL="628650" lvl="1" indent="-171450">
              <a:buFont typeface="Arial" panose="020B0604020202020204" pitchFamily="34" charset="0"/>
              <a:buChar char="•"/>
            </a:pPr>
            <a:r>
              <a:rPr lang="da-DK" dirty="0"/>
              <a:t>Fysisk årsager</a:t>
            </a:r>
          </a:p>
          <a:p>
            <a:pPr marL="628650" lvl="1" indent="-171450">
              <a:buFont typeface="Arial" panose="020B0604020202020204" pitchFamily="34" charset="0"/>
              <a:buChar char="•"/>
            </a:pPr>
            <a:r>
              <a:rPr lang="da-DK" dirty="0" err="1"/>
              <a:t>Pga</a:t>
            </a:r>
            <a:r>
              <a:rPr lang="da-DK" dirty="0"/>
              <a:t> den del af hjernen er ramt af demens (især hallucinationer ved </a:t>
            </a:r>
            <a:r>
              <a:rPr lang="da-DK" dirty="0" err="1"/>
              <a:t>lewis</a:t>
            </a:r>
            <a:r>
              <a:rPr lang="da-DK" dirty="0"/>
              <a:t> body)</a:t>
            </a:r>
          </a:p>
          <a:p>
            <a:pPr marL="171450" indent="-171450">
              <a:buFont typeface="Arial" panose="020B0604020202020204" pitchFamily="34" charset="0"/>
              <a:buChar char="•"/>
            </a:pPr>
            <a:r>
              <a:rPr lang="da-DK" dirty="0"/>
              <a:t>Forklare hovedårsagerne til, hvorfor BPSD ikke bør behandles med antipsykotika: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Ringe effekt på BPSD-symptomerne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Det løser ikke den grundlæggende årsag til BPSD</a:t>
            </a:r>
          </a:p>
          <a:p>
            <a:pPr marL="628650" lvl="1" indent="-171450">
              <a:buFont typeface="Arial" panose="020B0604020202020204" pitchFamily="34" charset="0"/>
              <a:buChar char="•"/>
            </a:pPr>
            <a:r>
              <a:rPr lang="da-DK" dirty="0"/>
              <a:t>Mange bivirkninger – man fjerner patientens sprog</a:t>
            </a:r>
          </a:p>
          <a:p>
            <a:pPr marL="171450" lvl="0" indent="-171450">
              <a:buFont typeface="Arial" panose="020B0604020202020204" pitchFamily="34" charset="0"/>
              <a:buChar char="•"/>
            </a:pPr>
            <a:r>
              <a:rPr lang="da-DK" dirty="0"/>
              <a:t>Nævne og forklare de fire trin i den systematiske årsagsanalyse</a:t>
            </a:r>
          </a:p>
          <a:p>
            <a:pPr marL="171450" lvl="0" indent="-171450">
              <a:buFont typeface="Arial" panose="020B0604020202020204" pitchFamily="34" charset="0"/>
              <a:buChar char="•"/>
            </a:pPr>
            <a:r>
              <a:rPr lang="da-DK" dirty="0"/>
              <a:t>Eksemplificere de fire trin i den systematiske årsagsanalyse i deres hverdag på plejehjemmet</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a:t>
            </a:fld>
            <a:endParaRPr lang="da-DK"/>
          </a:p>
        </p:txBody>
      </p:sp>
    </p:spTree>
    <p:extLst>
      <p:ext uri="{BB962C8B-B14F-4D97-AF65-F5344CB8AC3E}">
        <p14:creationId xmlns:p14="http://schemas.microsoft.com/office/powerpoint/2010/main" val="1356913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20</a:t>
            </a:fld>
            <a:endParaRPr lang="da-DK"/>
          </a:p>
        </p:txBody>
      </p:sp>
    </p:spTree>
    <p:extLst>
      <p:ext uri="{BB962C8B-B14F-4D97-AF65-F5344CB8AC3E}">
        <p14:creationId xmlns:p14="http://schemas.microsoft.com/office/powerpoint/2010/main" val="1842166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21</a:t>
            </a:fld>
            <a:endParaRPr lang="da-DK"/>
          </a:p>
        </p:txBody>
      </p:sp>
    </p:spTree>
    <p:extLst>
      <p:ext uri="{BB962C8B-B14F-4D97-AF65-F5344CB8AC3E}">
        <p14:creationId xmlns:p14="http://schemas.microsoft.com/office/powerpoint/2010/main" val="2615930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FC0BB-1B71-41C8-88B9-9256B6242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FEF5CF-CDFC-036D-89F7-F1663CC0C9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518E9-A5DF-0C06-DB6E-619F2D03E45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a:t>
            </a:r>
            <a:r>
              <a:rPr lang="da-DK" sz="1200" b="1"/>
              <a:t>TIL UNDERVISER</a:t>
            </a:r>
            <a:endParaRPr lang="en-US" sz="1200">
              <a:solidFill>
                <a:srgbClr val="000000"/>
              </a:solidFill>
              <a:latin typeface="Calibri"/>
              <a:ea typeface="Calibri"/>
              <a:cs typeface="Calibri"/>
            </a:endParaRPr>
          </a:p>
          <a:p>
            <a:br>
              <a:rPr lang="da-DK">
                <a:latin typeface="Calibri"/>
                <a:ea typeface="Calibri"/>
                <a:cs typeface="Calibri"/>
              </a:rPr>
            </a:br>
            <a:r>
              <a:rPr lang="da-DK">
                <a:latin typeface="Calibri"/>
                <a:ea typeface="Calibri"/>
                <a:cs typeface="Calibri"/>
              </a:rPr>
              <a:t>Her er en række links over udvalgte undervisningstilbud og støttematerialet inden for området. </a:t>
            </a:r>
            <a:endParaRPr lang="da-DK" dirty="0">
              <a:latin typeface="Calibri"/>
              <a:ea typeface="Calibri"/>
              <a:cs typeface="Calibri"/>
            </a:endParaRPr>
          </a:p>
        </p:txBody>
      </p:sp>
      <p:sp>
        <p:nvSpPr>
          <p:cNvPr id="4" name="Slide Number Placeholder 3">
            <a:extLst>
              <a:ext uri="{FF2B5EF4-FFF2-40B4-BE49-F238E27FC236}">
                <a16:creationId xmlns:a16="http://schemas.microsoft.com/office/drawing/2014/main" id="{B88835F7-5675-FB63-8928-53B3594CAFAC}"/>
              </a:ext>
            </a:extLst>
          </p:cNvPr>
          <p:cNvSpPr>
            <a:spLocks noGrp="1"/>
          </p:cNvSpPr>
          <p:nvPr>
            <p:ph type="sldNum" sz="quarter" idx="5"/>
          </p:nvPr>
        </p:nvSpPr>
        <p:spPr/>
        <p:txBody>
          <a:bodyPr/>
          <a:lstStyle/>
          <a:p>
            <a:fld id="{22E91502-756A-4244-B8CC-0FD4F7A5EFF5}" type="slidenum">
              <a:rPr lang="da-DK" smtClean="0"/>
              <a:t>22</a:t>
            </a:fld>
            <a:endParaRPr lang="da-DK"/>
          </a:p>
        </p:txBody>
      </p:sp>
    </p:spTree>
    <p:extLst>
      <p:ext uri="{BB962C8B-B14F-4D97-AF65-F5344CB8AC3E}">
        <p14:creationId xmlns:p14="http://schemas.microsoft.com/office/powerpoint/2010/main" val="457897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r>
              <a:rPr lang="da-DK" dirty="0"/>
              <a:t>Anvend dette eksempel hvor det giver mening. </a:t>
            </a:r>
          </a:p>
        </p:txBody>
      </p:sp>
      <p:sp>
        <p:nvSpPr>
          <p:cNvPr id="4" name="Pladsholder til slidenummer 3"/>
          <p:cNvSpPr>
            <a:spLocks noGrp="1"/>
          </p:cNvSpPr>
          <p:nvPr>
            <p:ph type="sldNum" sz="quarter" idx="5"/>
          </p:nvPr>
        </p:nvSpPr>
        <p:spPr/>
        <p:txBody>
          <a:bodyPr/>
          <a:lstStyle/>
          <a:p>
            <a:fld id="{22E91502-756A-4244-B8CC-0FD4F7A5EFF5}" type="slidenum">
              <a:rPr lang="da-DK" smtClean="0"/>
              <a:t>23</a:t>
            </a:fld>
            <a:endParaRPr lang="da-DK"/>
          </a:p>
        </p:txBody>
      </p:sp>
    </p:spTree>
    <p:extLst>
      <p:ext uri="{BB962C8B-B14F-4D97-AF65-F5344CB8AC3E}">
        <p14:creationId xmlns:p14="http://schemas.microsoft.com/office/powerpoint/2010/main" val="3237216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r>
              <a:rPr lang="da-DK" dirty="0"/>
              <a:t>Anvend dette eksempel hvor det giver mening.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24</a:t>
            </a:fld>
            <a:endParaRPr lang="da-DK"/>
          </a:p>
        </p:txBody>
      </p:sp>
    </p:spTree>
    <p:extLst>
      <p:ext uri="{BB962C8B-B14F-4D97-AF65-F5344CB8AC3E}">
        <p14:creationId xmlns:p14="http://schemas.microsoft.com/office/powerpoint/2010/main" val="1097653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r>
              <a:rPr lang="da-DK" dirty="0"/>
              <a:t>Anvend dette eksempel hvor det giver mening.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25</a:t>
            </a:fld>
            <a:endParaRPr lang="da-DK"/>
          </a:p>
        </p:txBody>
      </p:sp>
    </p:spTree>
    <p:extLst>
      <p:ext uri="{BB962C8B-B14F-4D97-AF65-F5344CB8AC3E}">
        <p14:creationId xmlns:p14="http://schemas.microsoft.com/office/powerpoint/2010/main" val="1696467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r>
              <a:rPr lang="da-DK" dirty="0"/>
              <a:t>Anvend dette eksempel hvor det giver mening.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26</a:t>
            </a:fld>
            <a:endParaRPr lang="da-DK"/>
          </a:p>
        </p:txBody>
      </p:sp>
    </p:spTree>
    <p:extLst>
      <p:ext uri="{BB962C8B-B14F-4D97-AF65-F5344CB8AC3E}">
        <p14:creationId xmlns:p14="http://schemas.microsoft.com/office/powerpoint/2010/main" val="535774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r>
              <a:rPr lang="da-DK" dirty="0"/>
              <a:t>Anvend dette eksempel hvor det giver mening.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27</a:t>
            </a:fld>
            <a:endParaRPr lang="da-DK"/>
          </a:p>
        </p:txBody>
      </p:sp>
    </p:spTree>
    <p:extLst>
      <p:ext uri="{BB962C8B-B14F-4D97-AF65-F5344CB8AC3E}">
        <p14:creationId xmlns:p14="http://schemas.microsoft.com/office/powerpoint/2010/main" val="1687745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INFO TIL UNDERVISER</a:t>
            </a:r>
          </a:p>
          <a:p>
            <a:r>
              <a:rPr lang="da-DK" dirty="0"/>
              <a:t>Dette undervisningsmateriale er udarbejdet af Medicinfunktionen på Klinisk Farmakologisk Afdeling, Region Hovedstaden.</a:t>
            </a:r>
          </a:p>
          <a:p>
            <a:endParaRPr lang="da-DK" dirty="0"/>
          </a:p>
          <a:p>
            <a:r>
              <a:rPr lang="da-DK" dirty="0"/>
              <a:t>Undervisningsmaterialet er udarbejdet til undervisning af plejehjems-personale fra plejehjems-læger. I notefeltet vil der nogle gange stå noget mere info til dig ”Info til underviser” eller eksempler på hvordan du kunne fremlægge pågældende slide ”Forslag til hvad du kan sige”.</a:t>
            </a:r>
          </a:p>
          <a:p>
            <a:endParaRPr lang="da-DK" dirty="0"/>
          </a:p>
          <a:p>
            <a:r>
              <a:rPr lang="da-DK" dirty="0"/>
              <a:t>Størstedelen af teksten og billederne er venligst udlånt af sundhedsstyrelsen fra deres demenshåndbøger. Se kilderne på de enkelte sider.</a:t>
            </a:r>
          </a:p>
        </p:txBody>
      </p:sp>
      <p:sp>
        <p:nvSpPr>
          <p:cNvPr id="4" name="Pladsholder til slidenummer 3"/>
          <p:cNvSpPr>
            <a:spLocks noGrp="1"/>
          </p:cNvSpPr>
          <p:nvPr>
            <p:ph type="sldNum" sz="quarter" idx="5"/>
          </p:nvPr>
        </p:nvSpPr>
        <p:spPr/>
        <p:txBody>
          <a:bodyPr/>
          <a:lstStyle/>
          <a:p>
            <a:fld id="{22E91502-756A-4244-B8CC-0FD4F7A5EFF5}" type="slidenum">
              <a:rPr lang="da-DK" smtClean="0"/>
              <a:t>28</a:t>
            </a:fld>
            <a:endParaRPr lang="da-DK"/>
          </a:p>
        </p:txBody>
      </p:sp>
    </p:spTree>
    <p:extLst>
      <p:ext uri="{BB962C8B-B14F-4D97-AF65-F5344CB8AC3E}">
        <p14:creationId xmlns:p14="http://schemas.microsoft.com/office/powerpoint/2010/main" val="415597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INFO TIL UNDERVISER</a:t>
            </a:r>
          </a:p>
          <a:p>
            <a:r>
              <a:rPr lang="da-DK" dirty="0"/>
              <a:t>Forventet udbytte for plejepersonalet efter denne undervisning, du kan bruge som forventningsafstemning.</a:t>
            </a:r>
          </a:p>
          <a:p>
            <a:r>
              <a:rPr lang="da-DK" dirty="0"/>
              <a:t>Uddybede punkter:</a:t>
            </a:r>
          </a:p>
          <a:p>
            <a:pPr marL="0" indent="0">
              <a:buFont typeface="Arial" panose="020B0604020202020204" pitchFamily="34" charset="0"/>
              <a:buNone/>
            </a:pPr>
            <a:r>
              <a:rPr lang="da-DK" dirty="0"/>
              <a:t>Plejepersonalet skal kunne </a:t>
            </a:r>
          </a:p>
          <a:p>
            <a:pPr marL="171450" indent="-171450">
              <a:buFont typeface="Arial" panose="020B0604020202020204" pitchFamily="34" charset="0"/>
              <a:buChar char="•"/>
            </a:pPr>
            <a:r>
              <a:rPr lang="da-DK" dirty="0"/>
              <a:t>Nævne de 8 hyppigste BPSD-symptomer</a:t>
            </a:r>
          </a:p>
          <a:p>
            <a:pPr marL="171450" indent="-171450">
              <a:buFont typeface="Arial" panose="020B0604020202020204" pitchFamily="34" charset="0"/>
              <a:buChar char="•"/>
            </a:pPr>
            <a:r>
              <a:rPr lang="da-DK" dirty="0"/>
              <a:t>Nævne de tre hyppigste årsager til BPSD:</a:t>
            </a:r>
          </a:p>
          <a:p>
            <a:pPr marL="628650" lvl="1" indent="-171450">
              <a:buFont typeface="Arial" panose="020B0604020202020204" pitchFamily="34" charset="0"/>
              <a:buChar char="•"/>
            </a:pPr>
            <a:r>
              <a:rPr lang="da-DK" dirty="0"/>
              <a:t>Uopfyldte behov</a:t>
            </a:r>
          </a:p>
          <a:p>
            <a:pPr marL="628650" lvl="1" indent="-171450">
              <a:buFont typeface="Arial" panose="020B0604020202020204" pitchFamily="34" charset="0"/>
              <a:buChar char="•"/>
            </a:pPr>
            <a:r>
              <a:rPr lang="da-DK" dirty="0"/>
              <a:t>Fysisk årsager</a:t>
            </a:r>
          </a:p>
          <a:p>
            <a:pPr marL="628650" lvl="1" indent="-171450">
              <a:buFont typeface="Arial" panose="020B0604020202020204" pitchFamily="34" charset="0"/>
              <a:buChar char="•"/>
            </a:pPr>
            <a:r>
              <a:rPr lang="da-DK" dirty="0" err="1"/>
              <a:t>Pga</a:t>
            </a:r>
            <a:r>
              <a:rPr lang="da-DK" dirty="0"/>
              <a:t> den del af hjernen er ramt af demens (især hallucinationer ved </a:t>
            </a:r>
            <a:r>
              <a:rPr lang="da-DK" dirty="0" err="1"/>
              <a:t>lewis</a:t>
            </a:r>
            <a:r>
              <a:rPr lang="da-DK" dirty="0"/>
              <a:t> body)</a:t>
            </a:r>
          </a:p>
          <a:p>
            <a:pPr marL="171450" indent="-171450">
              <a:buFont typeface="Arial" panose="020B0604020202020204" pitchFamily="34" charset="0"/>
              <a:buChar char="•"/>
            </a:pPr>
            <a:r>
              <a:rPr lang="da-DK" dirty="0"/>
              <a:t>Forklare hovedårsagerne til, hvorfor BPSD ikke bør behandles med antipsykotika: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Ringe effekt på BPSD-symptomerne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Det løser ikke den grundlæggende årsag til BPSD</a:t>
            </a:r>
          </a:p>
          <a:p>
            <a:pPr marL="628650" lvl="1" indent="-171450">
              <a:buFont typeface="Arial" panose="020B0604020202020204" pitchFamily="34" charset="0"/>
              <a:buChar char="•"/>
            </a:pPr>
            <a:r>
              <a:rPr lang="da-DK" dirty="0"/>
              <a:t>Mange bivirkninger – man fjerner patientens sprog</a:t>
            </a:r>
          </a:p>
          <a:p>
            <a:pPr marL="171450" lvl="0" indent="-171450">
              <a:buFont typeface="Arial" panose="020B0604020202020204" pitchFamily="34" charset="0"/>
              <a:buChar char="•"/>
            </a:pPr>
            <a:r>
              <a:rPr lang="da-DK" dirty="0"/>
              <a:t>Nævne og forklare de fire trin i den systematiske årsagsanalyse</a:t>
            </a:r>
          </a:p>
          <a:p>
            <a:pPr marL="171450" lvl="0" indent="-171450">
              <a:buFont typeface="Arial" panose="020B0604020202020204" pitchFamily="34" charset="0"/>
              <a:buChar char="•"/>
            </a:pPr>
            <a:r>
              <a:rPr lang="da-DK" dirty="0"/>
              <a:t>Eksemplificere de fire trin i den systematiske årsagsanalyse i deres hverdag på plejehjemmet</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29</a:t>
            </a:fld>
            <a:endParaRPr lang="da-DK"/>
          </a:p>
        </p:txBody>
      </p:sp>
    </p:spTree>
    <p:extLst>
      <p:ext uri="{BB962C8B-B14F-4D97-AF65-F5344CB8AC3E}">
        <p14:creationId xmlns:p14="http://schemas.microsoft.com/office/powerpoint/2010/main" val="1356913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INFO TIL UNDERVISER</a:t>
            </a:r>
            <a:endParaRPr lang="da-DK" dirty="0"/>
          </a:p>
          <a:p>
            <a:r>
              <a:rPr lang="da-DK" dirty="0"/>
              <a:t>Vores samarbejde= Dit samarbejde med plejehjemmet du underviser. </a:t>
            </a:r>
          </a:p>
        </p:txBody>
      </p:sp>
      <p:sp>
        <p:nvSpPr>
          <p:cNvPr id="4" name="Pladsholder til slidenummer 3"/>
          <p:cNvSpPr>
            <a:spLocks noGrp="1"/>
          </p:cNvSpPr>
          <p:nvPr>
            <p:ph type="sldNum" sz="quarter" idx="5"/>
          </p:nvPr>
        </p:nvSpPr>
        <p:spPr/>
        <p:txBody>
          <a:bodyPr/>
          <a:lstStyle/>
          <a:p>
            <a:fld id="{22E91502-756A-4244-B8CC-0FD4F7A5EFF5}" type="slidenum">
              <a:rPr lang="da-DK" smtClean="0"/>
              <a:t>3</a:t>
            </a:fld>
            <a:endParaRPr lang="da-DK"/>
          </a:p>
        </p:txBody>
      </p:sp>
    </p:spTree>
    <p:extLst>
      <p:ext uri="{BB962C8B-B14F-4D97-AF65-F5344CB8AC3E}">
        <p14:creationId xmlns:p14="http://schemas.microsoft.com/office/powerpoint/2010/main" val="2030029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INFO TIL UNDERVISER</a:t>
            </a:r>
            <a:endParaRPr lang="da-DK" dirty="0"/>
          </a:p>
          <a:p>
            <a:r>
              <a:rPr lang="da-DK" dirty="0"/>
              <a:t>Vores samarbejde= Dit samarbejde med plejehjemmet du underviser. </a:t>
            </a:r>
          </a:p>
        </p:txBody>
      </p:sp>
      <p:sp>
        <p:nvSpPr>
          <p:cNvPr id="4" name="Pladsholder til slidenummer 3"/>
          <p:cNvSpPr>
            <a:spLocks noGrp="1"/>
          </p:cNvSpPr>
          <p:nvPr>
            <p:ph type="sldNum" sz="quarter" idx="5"/>
          </p:nvPr>
        </p:nvSpPr>
        <p:spPr/>
        <p:txBody>
          <a:bodyPr/>
          <a:lstStyle/>
          <a:p>
            <a:fld id="{22E91502-756A-4244-B8CC-0FD4F7A5EFF5}" type="slidenum">
              <a:rPr lang="da-DK" smtClean="0"/>
              <a:t>30</a:t>
            </a:fld>
            <a:endParaRPr lang="da-DK"/>
          </a:p>
        </p:txBody>
      </p:sp>
    </p:spTree>
    <p:extLst>
      <p:ext uri="{BB962C8B-B14F-4D97-AF65-F5344CB8AC3E}">
        <p14:creationId xmlns:p14="http://schemas.microsoft.com/office/powerpoint/2010/main" val="2030029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4D44E-D9CF-E5FF-6D9E-2B3CA292A1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9BD721-1284-94A8-AC65-6D74DE5E4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3FB248-16F2-A7E9-DFF5-6105441FEF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dirty="0"/>
              <a:t>Forslag til hvad du kan sige: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0" dirty="0"/>
              <a:t>Demens omfatter en række sygdomme. De mest normale er Alzheimers og Lewy Body.</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0" dirty="0"/>
              <a:t>Fælles for sygdommene er denne her svækkelse af de kognitive funktioner, som I kan se her ude. Tal med sidemakkeren, om hvornår I har oplevet de her svækkede kognitive funktioner, med nogle af jeres beboere.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dirty="0"/>
              <a:t>INFO TIL UNDERVISER</a:t>
            </a:r>
            <a:endParaRPr lang="da-DK" sz="1000" dirty="0"/>
          </a:p>
          <a:p>
            <a:r>
              <a:rPr lang="da-DK" sz="1000" dirty="0">
                <a:solidFill>
                  <a:srgbClr val="003362"/>
                </a:solidFill>
              </a:rPr>
              <a:t>Demens er et syndrom karakteriseret ved vedvarende nedsat kognitiv funktion som medfører påvirkning af den praktiske funktionsevne i hverdagen. Den kognitive forringelse ledsages ofte af nedsat sygdomsindsigt, ændringer i adfærd og personlighed, samt psykiske symptomer.</a:t>
            </a:r>
            <a:endParaRPr lang="en-US" sz="1000" dirty="0">
              <a:solidFill>
                <a:srgbClr val="003362"/>
              </a:solidFill>
            </a:endParaRPr>
          </a:p>
          <a:p>
            <a:endParaRPr lang="da-DK" sz="1000" dirty="0">
              <a:solidFill>
                <a:srgbClr val="003362"/>
              </a:solidFill>
            </a:endParaRPr>
          </a:p>
          <a:p>
            <a:r>
              <a:rPr lang="da-DK" sz="1200" b="1" dirty="0"/>
              <a:t>Sprog </a:t>
            </a:r>
          </a:p>
          <a:p>
            <a:pPr marL="171450" indent="-171450">
              <a:buFontTx/>
              <a:buChar char="-"/>
            </a:pPr>
            <a:r>
              <a:rPr lang="da-DK" sz="1200" dirty="0"/>
              <a:t>At forstå, at tale, at evne at 'finde' ordene og at bruge de rigtige ord, at holde 'tråden' i en samtale. </a:t>
            </a:r>
          </a:p>
          <a:p>
            <a:pPr marL="0" indent="0">
              <a:buFontTx/>
              <a:buNone/>
            </a:pPr>
            <a:r>
              <a:rPr lang="da-DK" sz="1200" b="1" dirty="0"/>
              <a:t>Styringsfunktioner</a:t>
            </a:r>
          </a:p>
          <a:p>
            <a:pPr marL="171450" indent="-171450">
              <a:buFontTx/>
              <a:buChar char="-"/>
            </a:pPr>
            <a:r>
              <a:rPr lang="da-DK" sz="1200" dirty="0"/>
              <a:t>At tage initiativ, at planlægge egne handlinger (frem for fx at reagere på impulser), at være fleksibel, at evne omstilling, at vente og at regulere affekt. </a:t>
            </a:r>
          </a:p>
          <a:p>
            <a:pPr marL="0" indent="0">
              <a:buFontTx/>
              <a:buNone/>
            </a:pPr>
            <a:r>
              <a:rPr lang="da-DK" sz="1200" b="1" dirty="0"/>
              <a:t>Praktiske færdigheder </a:t>
            </a:r>
          </a:p>
          <a:p>
            <a:pPr marL="171450" indent="-171450">
              <a:buFontTx/>
              <a:buChar char="-"/>
            </a:pPr>
            <a:r>
              <a:rPr lang="da-DK" sz="1200" dirty="0"/>
              <a:t>At beherske og koordinere muskelbevægelser, at planlægge sammensatte bevægelser og rækkefølgen i handlinger.</a:t>
            </a:r>
          </a:p>
          <a:p>
            <a:pPr marL="0" indent="0">
              <a:buFontTx/>
              <a:buNone/>
            </a:pPr>
            <a:r>
              <a:rPr lang="da-DK" sz="1200" b="1" dirty="0"/>
              <a:t>Koncentration og opmærksomhed </a:t>
            </a:r>
          </a:p>
          <a:p>
            <a:pPr marL="171450" indent="-171450">
              <a:buFontTx/>
              <a:buChar char="-"/>
            </a:pPr>
            <a:r>
              <a:rPr lang="da-DK" sz="1200" dirty="0"/>
              <a:t>At evne at fokusere, at dele opmærksomhed og grad af årvågenhed. </a:t>
            </a:r>
          </a:p>
          <a:p>
            <a:pPr marL="0" indent="0">
              <a:buFontTx/>
              <a:buNone/>
            </a:pPr>
            <a:r>
              <a:rPr lang="da-DK" sz="1200" b="1" dirty="0"/>
              <a:t>Tænkning og problemløsning </a:t>
            </a:r>
          </a:p>
          <a:p>
            <a:pPr marL="171450" indent="-171450">
              <a:buFontTx/>
              <a:buChar char="-"/>
            </a:pPr>
            <a:r>
              <a:rPr lang="da-DK" sz="1200" dirty="0"/>
              <a:t>At tænke abstrakt/kreativt, at have sociale kompetencer, at sætte sig i den andens sted, at have dømmekraft, at forstå konsekvenser af egne handlinger. </a:t>
            </a:r>
          </a:p>
          <a:p>
            <a:pPr marL="0" indent="0">
              <a:buFontTx/>
              <a:buNone/>
            </a:pPr>
            <a:r>
              <a:rPr lang="da-DK" sz="1200" b="1" dirty="0"/>
              <a:t>Rummelig orientering og sanseindtryk </a:t>
            </a:r>
          </a:p>
          <a:p>
            <a:pPr marL="171450" indent="-171450">
              <a:buFontTx/>
              <a:buChar char="-"/>
            </a:pPr>
            <a:r>
              <a:rPr lang="da-DK" sz="1200" dirty="0"/>
              <a:t>At tolke, at opfatte/genkende omgivelserne, at afstandsbedømme, at finde rundt. </a:t>
            </a:r>
          </a:p>
          <a:p>
            <a:pPr marL="0" indent="0">
              <a:buFontTx/>
              <a:buNone/>
            </a:pPr>
            <a:r>
              <a:rPr lang="da-DK" sz="1200" b="1" dirty="0"/>
              <a:t>Hukommelse</a:t>
            </a:r>
            <a:r>
              <a:rPr lang="da-DK" sz="1200" dirty="0"/>
              <a:t> </a:t>
            </a:r>
          </a:p>
          <a:p>
            <a:pPr marL="0" indent="0">
              <a:buFontTx/>
              <a:buNone/>
            </a:pPr>
            <a:r>
              <a:rPr lang="da-DK" sz="1200" dirty="0"/>
              <a:t>- Kort- og langtidshukommelsen, at evne indlæring, færdighedshukommelsen og følelsesmæssig hukommelse.</a:t>
            </a:r>
            <a:endParaRPr lang="da-DK" sz="1000" dirty="0">
              <a:solidFill>
                <a:srgbClr val="003362"/>
              </a:solidFill>
            </a:endParaRPr>
          </a:p>
          <a:p>
            <a:pPr marL="285750" indent="-285750">
              <a:buFont typeface="Calibri"/>
              <a:buChar char="-"/>
            </a:pPr>
            <a:endParaRPr lang="da-DK" sz="1000" dirty="0">
              <a:solidFill>
                <a:srgbClr val="003362"/>
              </a:solidFill>
            </a:endParaRPr>
          </a:p>
          <a:p>
            <a:r>
              <a:rPr lang="en-US" sz="1000" dirty="0">
                <a:solidFill>
                  <a:srgbClr val="123845"/>
                </a:solidFill>
                <a:cs typeface="Arial"/>
              </a:rPr>
              <a:t>https://www.sst.dk/-/media/Udgivelser/2019/Demensh%C3%A5ndbog-personcentreret-omsorg/Personcentreret-omsorg-i-praksis.ashx </a:t>
            </a:r>
          </a:p>
          <a:p>
            <a:endParaRPr lang="en-US" dirty="0">
              <a:solidFill>
                <a:srgbClr val="123845"/>
              </a:solidFill>
              <a:cs typeface="Arial"/>
            </a:endParaRPr>
          </a:p>
        </p:txBody>
      </p:sp>
      <p:sp>
        <p:nvSpPr>
          <p:cNvPr id="4" name="Slide Number Placeholder 3">
            <a:extLst>
              <a:ext uri="{FF2B5EF4-FFF2-40B4-BE49-F238E27FC236}">
                <a16:creationId xmlns:a16="http://schemas.microsoft.com/office/drawing/2014/main" id="{807CB2EB-2609-03F6-1523-BA6FE7FB1829}"/>
              </a:ext>
            </a:extLst>
          </p:cNvPr>
          <p:cNvSpPr>
            <a:spLocks noGrp="1"/>
          </p:cNvSpPr>
          <p:nvPr>
            <p:ph type="sldNum" sz="quarter" idx="5"/>
          </p:nvPr>
        </p:nvSpPr>
        <p:spPr/>
        <p:txBody>
          <a:bodyPr/>
          <a:lstStyle/>
          <a:p>
            <a:fld id="{22E91502-756A-4244-B8CC-0FD4F7A5EFF5}" type="slidenum">
              <a:rPr lang="da-DK" smtClean="0"/>
              <a:t>31</a:t>
            </a:fld>
            <a:endParaRPr lang="da-DK"/>
          </a:p>
        </p:txBody>
      </p:sp>
    </p:spTree>
    <p:extLst>
      <p:ext uri="{BB962C8B-B14F-4D97-AF65-F5344CB8AC3E}">
        <p14:creationId xmlns:p14="http://schemas.microsoft.com/office/powerpoint/2010/main" val="4798418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BB663-5DE3-D28F-4E1F-3CF8EE511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75F961-24B8-2C5D-08DE-B61D8414C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FD04E8-E6CB-F9B5-B1D4-244EA6D93A5C}"/>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a-DK" sz="1800" b="1" dirty="0"/>
              <a:t>INFO TIL UNDERVISER</a:t>
            </a:r>
            <a:endParaRPr lang="da-DK" sz="1800" dirty="0"/>
          </a:p>
          <a:p>
            <a:pPr algn="l" rtl="0" fontAlgn="base">
              <a:buFont typeface="Arial" panose="020B0604020202020204" pitchFamily="34" charset="0"/>
              <a:buNone/>
            </a:pPr>
            <a:r>
              <a:rPr lang="da-DK" sz="1800" b="0" i="0" u="none" strike="noStrike" dirty="0">
                <a:solidFill>
                  <a:srgbClr val="003362"/>
                </a:solidFill>
                <a:effectLst/>
                <a:latin typeface="Mari" panose="020B0506040000020004" pitchFamily="34" charset="0"/>
              </a:rPr>
              <a:t>Alzheimers sygdom </a:t>
            </a:r>
            <a:r>
              <a:rPr lang="en-US" sz="1800" b="0" i="0" dirty="0">
                <a:solidFill>
                  <a:srgbClr val="003362"/>
                </a:solidFill>
                <a:effectLst/>
                <a:latin typeface="Mari" panose="020B0506040000020004" pitchFamily="34" charset="0"/>
              </a:rPr>
              <a:t>​</a:t>
            </a:r>
            <a:r>
              <a:rPr lang="en-US" sz="1200" b="0" i="0" u="none" strike="noStrike" dirty="0">
                <a:solidFill>
                  <a:srgbClr val="003362"/>
                </a:solidFill>
                <a:effectLst/>
                <a:latin typeface="Arial" panose="020B0604020202020204" pitchFamily="34" charset="0"/>
              </a:rPr>
              <a:t>er den </a:t>
            </a:r>
            <a:r>
              <a:rPr lang="da-DK" sz="1800" b="0" i="0" u="none" strike="noStrike" dirty="0">
                <a:solidFill>
                  <a:srgbClr val="003362"/>
                </a:solidFill>
                <a:effectLst/>
                <a:latin typeface="Mari" panose="020B0506040000020004" pitchFamily="34" charset="0"/>
              </a:rPr>
              <a:t>hyppigst forekommende demenssygdom, ca. 55 %</a:t>
            </a:r>
            <a:endParaRPr lang="da-DK" b="0" i="0" dirty="0">
              <a:solidFill>
                <a:srgbClr val="00336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rPr>
              <a:t>Når</a:t>
            </a:r>
            <a:r>
              <a:rPr lang="en-US" sz="1200" dirty="0">
                <a:solidFill>
                  <a:srgbClr val="000000"/>
                </a:solidFill>
              </a:rPr>
              <a:t> </a:t>
            </a:r>
            <a:r>
              <a:rPr lang="en-US" sz="1200" dirty="0" err="1">
                <a:solidFill>
                  <a:srgbClr val="000000"/>
                </a:solidFill>
              </a:rPr>
              <a:t>evnen</a:t>
            </a:r>
            <a:r>
              <a:rPr lang="en-US" sz="1200" dirty="0">
                <a:solidFill>
                  <a:srgbClr val="000000"/>
                </a:solidFill>
              </a:rPr>
              <a:t> </a:t>
            </a:r>
            <a:r>
              <a:rPr lang="en-US" sz="1200" dirty="0" err="1">
                <a:solidFill>
                  <a:srgbClr val="000000"/>
                </a:solidFill>
              </a:rPr>
              <a:t>til</a:t>
            </a:r>
            <a:r>
              <a:rPr lang="en-US" sz="1200" dirty="0">
                <a:solidFill>
                  <a:srgbClr val="000000"/>
                </a:solidFill>
              </a:rPr>
              <a:t> at </a:t>
            </a:r>
            <a:r>
              <a:rPr lang="en-US" sz="1200" dirty="0" err="1">
                <a:solidFill>
                  <a:srgbClr val="000000"/>
                </a:solidFill>
              </a:rPr>
              <a:t>tolke</a:t>
            </a:r>
            <a:r>
              <a:rPr lang="en-US" sz="1200" dirty="0">
                <a:solidFill>
                  <a:srgbClr val="000000"/>
                </a:solidFill>
              </a:rPr>
              <a:t> og </a:t>
            </a:r>
            <a:r>
              <a:rPr lang="en-US" sz="1200" dirty="0" err="1">
                <a:solidFill>
                  <a:srgbClr val="000000"/>
                </a:solidFill>
              </a:rPr>
              <a:t>aflæse</a:t>
            </a:r>
            <a:r>
              <a:rPr lang="en-US" sz="1200" dirty="0">
                <a:solidFill>
                  <a:srgbClr val="000000"/>
                </a:solidFill>
              </a:rPr>
              <a:t> </a:t>
            </a:r>
            <a:r>
              <a:rPr lang="en-US" sz="1200" dirty="0" err="1">
                <a:solidFill>
                  <a:srgbClr val="000000"/>
                </a:solidFill>
              </a:rPr>
              <a:t>sanseindtryk</a:t>
            </a:r>
            <a:r>
              <a:rPr lang="en-US" sz="1200" dirty="0">
                <a:solidFill>
                  <a:srgbClr val="000000"/>
                </a:solidFill>
              </a:rPr>
              <a:t> er </a:t>
            </a:r>
            <a:r>
              <a:rPr lang="en-US" sz="1200" dirty="0" err="1">
                <a:solidFill>
                  <a:srgbClr val="000000"/>
                </a:solidFill>
              </a:rPr>
              <a:t>intakt</a:t>
            </a:r>
            <a:r>
              <a:rPr lang="en-US" sz="1200" dirty="0">
                <a:solidFill>
                  <a:srgbClr val="000000"/>
                </a:solidFill>
              </a:rPr>
              <a:t> </a:t>
            </a:r>
            <a:r>
              <a:rPr lang="da-DK" dirty="0"/>
              <a:t>opdager personen lynhurtigt, hvis en medarbejder taler hen over hovedet på dem.</a:t>
            </a:r>
            <a:r>
              <a:rPr lang="en-US" sz="1200" dirty="0">
                <a:solidFill>
                  <a:srgbClr val="000000"/>
                </a:solidFill>
              </a:rPr>
              <a:t> </a:t>
            </a:r>
            <a:r>
              <a:rPr lang="da-DK" dirty="0"/>
              <a:t>Fx hvis personen: </a:t>
            </a:r>
          </a:p>
          <a:p>
            <a:pPr marL="171450" indent="-171450">
              <a:buFontTx/>
              <a:buChar char="-"/>
            </a:pPr>
            <a:r>
              <a:rPr lang="da-DK" dirty="0"/>
              <a:t>Ikke bliver hilst på. </a:t>
            </a:r>
          </a:p>
          <a:p>
            <a:pPr marL="171450" indent="-171450">
              <a:buFontTx/>
              <a:buChar char="-"/>
            </a:pPr>
            <a:r>
              <a:rPr lang="da-DK" dirty="0"/>
              <a:t>Ikke kan huske, at medarbejderen lige har hilst. </a:t>
            </a:r>
          </a:p>
          <a:p>
            <a:pPr marL="171450" indent="-171450">
              <a:buFontTx/>
              <a:buChar char="-"/>
            </a:pPr>
            <a:r>
              <a:rPr lang="da-DK" dirty="0"/>
              <a:t>Eller hvis medarbejderen forsøger at bestemme eller irettesætter. </a:t>
            </a:r>
          </a:p>
          <a:p>
            <a:pPr marL="0" indent="0">
              <a:buFontTx/>
              <a:buNone/>
            </a:pPr>
            <a:r>
              <a:rPr lang="da-DK" dirty="0"/>
              <a:t>Hvis personen bliver irettesat, får det ofte den effekt, at personen føler sig forkert. Det kan gøre personen ked af det, måske vred eller føle sig skamfuld. På den måde har medarbejdernes handlinger og tilgang til personen direkte indflydelse på personens velbefindende.</a:t>
            </a:r>
          </a:p>
          <a:p>
            <a:pPr marL="0" indent="0">
              <a:buFontTx/>
              <a:buNone/>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23845"/>
                </a:solidFill>
                <a:cs typeface="Arial"/>
              </a:rPr>
              <a:t>https://www.sst.dk/-/media/Udgivelser/2019/Demensh%C3%A5ndbog-personcentreret-omsorg/Personcentreret-omsorg-i-praksis.ashx </a:t>
            </a:r>
          </a:p>
          <a:p>
            <a:pPr marL="0" indent="0">
              <a:buFontTx/>
              <a:buNone/>
            </a:pPr>
            <a:r>
              <a:rPr lang="da-DK" dirty="0"/>
              <a:t> </a:t>
            </a:r>
            <a:endParaRPr lang="en-US" dirty="0"/>
          </a:p>
        </p:txBody>
      </p:sp>
      <p:sp>
        <p:nvSpPr>
          <p:cNvPr id="4" name="Slide Number Placeholder 3">
            <a:extLst>
              <a:ext uri="{FF2B5EF4-FFF2-40B4-BE49-F238E27FC236}">
                <a16:creationId xmlns:a16="http://schemas.microsoft.com/office/drawing/2014/main" id="{2EBC9ABD-EA0C-79CD-5563-ECBE98DFAB7D}"/>
              </a:ext>
            </a:extLst>
          </p:cNvPr>
          <p:cNvSpPr>
            <a:spLocks noGrp="1"/>
          </p:cNvSpPr>
          <p:nvPr>
            <p:ph type="sldNum" sz="quarter" idx="5"/>
          </p:nvPr>
        </p:nvSpPr>
        <p:spPr/>
        <p:txBody>
          <a:bodyPr/>
          <a:lstStyle/>
          <a:p>
            <a:fld id="{22E91502-756A-4244-B8CC-0FD4F7A5EFF5}" type="slidenum">
              <a:rPr lang="da-DK" smtClean="0"/>
              <a:t>32</a:t>
            </a:fld>
            <a:endParaRPr lang="da-DK"/>
          </a:p>
        </p:txBody>
      </p:sp>
    </p:spTree>
    <p:extLst>
      <p:ext uri="{BB962C8B-B14F-4D97-AF65-F5344CB8AC3E}">
        <p14:creationId xmlns:p14="http://schemas.microsoft.com/office/powerpoint/2010/main" val="4210651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4DBBD-FE53-02C1-8866-D0805B58C8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B71E0-90CD-417B-0E37-8FA4FEAF7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1B8D2C-1DF3-BDF4-1F66-7F31A79D6989}"/>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a-DK" sz="1800" b="1" dirty="0"/>
              <a:t>INFO TIL UNDERVISER</a:t>
            </a:r>
            <a:endParaRPr lang="da-DK" sz="1800" dirty="0"/>
          </a:p>
          <a:p>
            <a:pPr algn="l" rtl="0" fontAlgn="base">
              <a:buFont typeface="Arial" panose="020B0604020202020204" pitchFamily="34" charset="0"/>
              <a:buNone/>
            </a:pPr>
            <a:r>
              <a:rPr lang="da-DK" sz="1800" b="0" i="0" u="none" strike="noStrike" dirty="0">
                <a:solidFill>
                  <a:srgbClr val="003362"/>
                </a:solidFill>
                <a:effectLst/>
                <a:latin typeface="Mari" panose="020B0506040000020004" pitchFamily="34" charset="0"/>
              </a:rPr>
              <a:t>Hyppigheden af Lewy Body demens er lav, ca. 4 %</a:t>
            </a:r>
            <a:r>
              <a:rPr lang="en-US" sz="1800" b="0" i="0" dirty="0">
                <a:solidFill>
                  <a:srgbClr val="003362"/>
                </a:solidFill>
                <a:effectLst/>
                <a:latin typeface="Mari" panose="020B0506040000020004" pitchFamily="34" charset="0"/>
              </a:rPr>
              <a:t>​ men der er </a:t>
            </a:r>
            <a:r>
              <a:rPr lang="en-US" sz="1800" b="0" i="0" dirty="0" err="1">
                <a:solidFill>
                  <a:srgbClr val="003362"/>
                </a:solidFill>
                <a:effectLst/>
                <a:latin typeface="Mari" panose="020B0506040000020004" pitchFamily="34" charset="0"/>
              </a:rPr>
              <a:t>en</a:t>
            </a:r>
            <a:r>
              <a:rPr lang="en-US" sz="1800" b="0" i="0" dirty="0">
                <a:solidFill>
                  <a:srgbClr val="003362"/>
                </a:solidFill>
                <a:effectLst/>
                <a:latin typeface="Mari" panose="020B0506040000020004" pitchFamily="34" charset="0"/>
              </a:rPr>
              <a:t> </a:t>
            </a:r>
            <a:r>
              <a:rPr lang="da-DK" sz="1800" b="0" i="0" u="none" strike="noStrike" dirty="0">
                <a:solidFill>
                  <a:srgbClr val="003362"/>
                </a:solidFill>
                <a:effectLst/>
                <a:latin typeface="Mari" panose="020B0506040000020004" pitchFamily="34" charset="0"/>
              </a:rPr>
              <a:t>høj forekomst af visuelle hallucinationer forbundet med sygdommen. </a:t>
            </a:r>
          </a:p>
          <a:p>
            <a:pPr algn="l" rtl="0" fontAlgn="base">
              <a:buFont typeface="Arial" panose="020B0604020202020204" pitchFamily="34" charset="0"/>
              <a:buNone/>
            </a:pPr>
            <a:endParaRPr lang="en-US" sz="1200" dirty="0">
              <a:solidFill>
                <a:srgbClr val="000000"/>
              </a:solidFill>
            </a:endParaRPr>
          </a:p>
          <a:p>
            <a:pPr marL="0" indent="0">
              <a:buFont typeface="Arial"/>
              <a:buNone/>
            </a:pPr>
            <a:r>
              <a:rPr lang="da-DK" dirty="0"/>
              <a:t>Synshallucinationerne er en del af skaden i hjernen ved denne demenssygdom. Det er ikke et udtryk for, at den pågældende er blevet psykotisk og har brug for antipsykotisk medicin. Antipsykotisk medicin har ingen effekt på hallucinationerne.</a:t>
            </a:r>
          </a:p>
          <a:p>
            <a:pPr marL="0" indent="0">
              <a:buFont typeface="Arial"/>
              <a:buNone/>
            </a:pPr>
            <a:endParaRPr lang="da-DK" b="0" dirty="0">
              <a:solidFill>
                <a:srgbClr val="123845"/>
              </a:solidFill>
              <a:hlinkClick r:id="rId3"/>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dirty="0">
                <a:solidFill>
                  <a:srgbClr val="123845"/>
                </a:solidFill>
                <a:cs typeface="Arial"/>
              </a:rPr>
              <a:t>https://www.sst.dk/-/media/Udgivelser/2019/Demensh%C3%A5ndbog-personcentreret-omsorg/Personcentreret-omsorg-i-praksis.ashx  </a:t>
            </a:r>
          </a:p>
          <a:p>
            <a:pPr marL="0" indent="0">
              <a:buFont typeface="Arial"/>
              <a:buNone/>
            </a:pPr>
            <a:endParaRPr lang="en-US" b="0" dirty="0">
              <a:solidFill>
                <a:srgbClr val="123845"/>
              </a:solidFill>
              <a:hlinkClick r:id="rId3"/>
            </a:endParaRPr>
          </a:p>
        </p:txBody>
      </p:sp>
      <p:sp>
        <p:nvSpPr>
          <p:cNvPr id="4" name="Slide Number Placeholder 3">
            <a:extLst>
              <a:ext uri="{FF2B5EF4-FFF2-40B4-BE49-F238E27FC236}">
                <a16:creationId xmlns:a16="http://schemas.microsoft.com/office/drawing/2014/main" id="{55F0F526-FBFC-BD26-BF22-0BC9324CC7A4}"/>
              </a:ext>
            </a:extLst>
          </p:cNvPr>
          <p:cNvSpPr>
            <a:spLocks noGrp="1"/>
          </p:cNvSpPr>
          <p:nvPr>
            <p:ph type="sldNum" sz="quarter" idx="5"/>
          </p:nvPr>
        </p:nvSpPr>
        <p:spPr/>
        <p:txBody>
          <a:bodyPr/>
          <a:lstStyle/>
          <a:p>
            <a:fld id="{22E91502-756A-4244-B8CC-0FD4F7A5EFF5}" type="slidenum">
              <a:rPr lang="da-DK" smtClean="0"/>
              <a:t>33</a:t>
            </a:fld>
            <a:endParaRPr lang="da-DK"/>
          </a:p>
        </p:txBody>
      </p:sp>
    </p:spTree>
    <p:extLst>
      <p:ext uri="{BB962C8B-B14F-4D97-AF65-F5344CB8AC3E}">
        <p14:creationId xmlns:p14="http://schemas.microsoft.com/office/powerpoint/2010/main" val="2347747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013B9-A74B-57E7-7988-F161F6B29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BBE93A-8EDE-BFA5-9B76-969727A7B4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C329C-25C8-DBB0-76B2-D140225DFBB7}"/>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a-DK" sz="1800" b="1" dirty="0"/>
              <a:t>INFO TIL UNDERVISER</a:t>
            </a:r>
            <a:endParaRPr lang="da-DK" sz="1800" dirty="0"/>
          </a:p>
          <a:p>
            <a:pPr algn="l" rtl="0" fontAlgn="base">
              <a:buFont typeface="Arial" panose="020B0604020202020204" pitchFamily="34" charset="0"/>
              <a:buNone/>
            </a:pPr>
            <a:r>
              <a:rPr lang="da-DK" sz="1800" b="0" i="0" u="none" strike="noStrike" dirty="0">
                <a:solidFill>
                  <a:srgbClr val="003362"/>
                </a:solidFill>
                <a:effectLst/>
                <a:latin typeface="Mari" panose="020B0506040000020004" pitchFamily="34" charset="0"/>
              </a:rPr>
              <a:t>Hyppigheden af </a:t>
            </a:r>
            <a:r>
              <a:rPr lang="da-DK" sz="1800" b="0" i="0" u="none" strike="noStrike" dirty="0" err="1">
                <a:solidFill>
                  <a:srgbClr val="003362"/>
                </a:solidFill>
                <a:effectLst/>
                <a:latin typeface="Mari" panose="020B0506040000020004" pitchFamily="34" charset="0"/>
              </a:rPr>
              <a:t>frontotemporal</a:t>
            </a:r>
            <a:r>
              <a:rPr lang="da-DK" sz="1800" b="0" i="0" u="none" strike="noStrike" dirty="0">
                <a:solidFill>
                  <a:srgbClr val="003362"/>
                </a:solidFill>
                <a:effectLst/>
                <a:latin typeface="Mari" panose="020B0506040000020004" pitchFamily="34" charset="0"/>
              </a:rPr>
              <a:t> demens er lav, ca. 2 %</a:t>
            </a:r>
            <a:r>
              <a:rPr lang="en-US" sz="1800" b="0" i="0" dirty="0">
                <a:solidFill>
                  <a:srgbClr val="003362"/>
                </a:solidFill>
                <a:effectLst/>
                <a:latin typeface="Mari" panose="020B0506040000020004" pitchFamily="34" charset="0"/>
              </a:rPr>
              <a:t>​</a:t>
            </a:r>
          </a:p>
          <a:p>
            <a:pPr algn="l" rtl="0" fontAlgn="base">
              <a:buFont typeface="Arial" panose="020B0604020202020204" pitchFamily="34" charset="0"/>
              <a:buNone/>
            </a:pPr>
            <a:endParaRPr lang="en-US" sz="1800" b="0" i="0" dirty="0">
              <a:solidFill>
                <a:srgbClr val="003362"/>
              </a:solidFill>
              <a:effectLst/>
              <a:latin typeface="Mari" panose="020B0506040000020004" pitchFamily="34" charset="0"/>
            </a:endParaRPr>
          </a:p>
          <a:p>
            <a:pPr algn="l" rtl="0" fontAlgn="base">
              <a:buFont typeface="Arial" panose="020B0604020202020204" pitchFamily="34" charset="0"/>
              <a:buNone/>
            </a:pPr>
            <a:r>
              <a:rPr lang="da-DK" sz="2800" b="0" i="0" dirty="0">
                <a:solidFill>
                  <a:srgbClr val="1B1B26"/>
                </a:solidFill>
                <a:effectLst/>
                <a:latin typeface="Titillium Web" panose="00000500000000000000" pitchFamily="2" charset="0"/>
              </a:rPr>
              <a:t>Manglende situationsfornemmelse, uhæmmet tale, indifference og/eller jovial adfærd eller sprogdysfunktion i form af ordfindingsbesvær eller opbrudt </a:t>
            </a:r>
            <a:r>
              <a:rPr lang="da-DK" sz="2800" b="0" i="0" dirty="0" err="1">
                <a:solidFill>
                  <a:srgbClr val="1B1B26"/>
                </a:solidFill>
                <a:effectLst/>
                <a:latin typeface="Titillium Web" panose="00000500000000000000" pitchFamily="2" charset="0"/>
              </a:rPr>
              <a:t>agrammatisk</a:t>
            </a:r>
            <a:r>
              <a:rPr lang="da-DK" sz="2800" b="0" i="0" dirty="0">
                <a:solidFill>
                  <a:srgbClr val="1B1B26"/>
                </a:solidFill>
                <a:effectLst/>
                <a:latin typeface="Titillium Web" panose="00000500000000000000" pitchFamily="2" charset="0"/>
              </a:rPr>
              <a:t> tale.</a:t>
            </a:r>
            <a:endParaRPr lang="en-US" sz="1800" b="0" i="0" dirty="0">
              <a:solidFill>
                <a:srgbClr val="003362"/>
              </a:solidFill>
              <a:effectLst/>
              <a:latin typeface="Mari" panose="020B0506040000020004" pitchFamily="34" charset="0"/>
              <a:hlinkClick r:id="rId3"/>
            </a:endParaRPr>
          </a:p>
          <a:p>
            <a:pPr algn="l" rtl="0" fontAlgn="base">
              <a:buFont typeface="Arial" panose="020B0604020202020204" pitchFamily="34" charset="0"/>
              <a:buNone/>
            </a:pPr>
            <a:endParaRPr lang="en-US" sz="1800" b="0" i="0" dirty="0">
              <a:solidFill>
                <a:srgbClr val="003362"/>
              </a:solidFill>
              <a:effectLst/>
              <a:latin typeface="Mari" panose="020B0506040000020004" pitchFamily="34" charset="0"/>
              <a:hlinkClick r:id="rId3"/>
            </a:endParaRPr>
          </a:p>
          <a:p>
            <a:pPr algn="l" rtl="0" fontAlgn="base">
              <a:buFont typeface="Arial" panose="020B0604020202020204" pitchFamily="34" charset="0"/>
              <a:buNone/>
            </a:pPr>
            <a:r>
              <a:rPr lang="da-DK" sz="2800" b="0" i="0" dirty="0">
                <a:solidFill>
                  <a:srgbClr val="1B1B26"/>
                </a:solidFill>
                <a:effectLst/>
                <a:latin typeface="Titillium Web" panose="00000500000000000000" pitchFamily="2" charset="0"/>
              </a:rPr>
              <a:t>Ved adfærdsvariant af </a:t>
            </a:r>
            <a:r>
              <a:rPr lang="da-DK" sz="2800" b="0" i="0" dirty="0" err="1">
                <a:solidFill>
                  <a:srgbClr val="1B1B26"/>
                </a:solidFill>
                <a:effectLst/>
                <a:latin typeface="Titillium Web" panose="00000500000000000000" pitchFamily="2" charset="0"/>
              </a:rPr>
              <a:t>frontotemporal</a:t>
            </a:r>
            <a:r>
              <a:rPr lang="da-DK" sz="2800" b="0" i="0" dirty="0">
                <a:solidFill>
                  <a:srgbClr val="1B1B26"/>
                </a:solidFill>
                <a:effectLst/>
                <a:latin typeface="Titillium Web" panose="00000500000000000000" pitchFamily="2" charset="0"/>
              </a:rPr>
              <a:t> demens optræder gradvis ændringer i personlighed og adfærd, mens ved primær progressiv afasi er sprogforstyrrelser det mest fremtrædende symptom. </a:t>
            </a:r>
            <a:endParaRPr lang="en-US" sz="1800" b="0" i="0" dirty="0">
              <a:solidFill>
                <a:srgbClr val="003362"/>
              </a:solidFill>
              <a:effectLst/>
              <a:latin typeface="Mari" panose="020B0506040000020004" pitchFamily="34" charset="0"/>
              <a:hlinkClick r:id="rId3"/>
            </a:endParaRPr>
          </a:p>
          <a:p>
            <a:pPr algn="l" rtl="0" fontAlgn="base">
              <a:buFont typeface="Arial" panose="020B0604020202020204" pitchFamily="34" charset="0"/>
              <a:buNone/>
            </a:pPr>
            <a:endParaRPr lang="da-DK" b="0" dirty="0">
              <a:solidFill>
                <a:srgbClr val="123845"/>
              </a:solidFill>
              <a:hlinkClick r:id="rId3"/>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dirty="0">
                <a:solidFill>
                  <a:srgbClr val="123845"/>
                </a:solidFill>
                <a:cs typeface="Arial"/>
              </a:rPr>
              <a:t>https://www.sst.dk/-/media/Udgivelser/2019/Demensh%C3%A5ndbog-personcentreret-omsorg/Personcentreret-omsorg-i-praksis.ashx  </a:t>
            </a:r>
          </a:p>
          <a:p>
            <a:endParaRPr lang="en-US" dirty="0"/>
          </a:p>
        </p:txBody>
      </p:sp>
      <p:sp>
        <p:nvSpPr>
          <p:cNvPr id="4" name="Slide Number Placeholder 3">
            <a:extLst>
              <a:ext uri="{FF2B5EF4-FFF2-40B4-BE49-F238E27FC236}">
                <a16:creationId xmlns:a16="http://schemas.microsoft.com/office/drawing/2014/main" id="{DAAC3929-2C6C-1D52-0A07-D3FD05C7C9B8}"/>
              </a:ext>
            </a:extLst>
          </p:cNvPr>
          <p:cNvSpPr>
            <a:spLocks noGrp="1"/>
          </p:cNvSpPr>
          <p:nvPr>
            <p:ph type="sldNum" sz="quarter" idx="5"/>
          </p:nvPr>
        </p:nvSpPr>
        <p:spPr/>
        <p:txBody>
          <a:bodyPr/>
          <a:lstStyle/>
          <a:p>
            <a:fld id="{22E91502-756A-4244-B8CC-0FD4F7A5EFF5}" type="slidenum">
              <a:rPr lang="da-DK" smtClean="0"/>
              <a:t>34</a:t>
            </a:fld>
            <a:endParaRPr lang="da-DK"/>
          </a:p>
        </p:txBody>
      </p:sp>
    </p:spTree>
    <p:extLst>
      <p:ext uri="{BB962C8B-B14F-4D97-AF65-F5344CB8AC3E}">
        <p14:creationId xmlns:p14="http://schemas.microsoft.com/office/powerpoint/2010/main" val="4200764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t>Du kan vælge enten at se videoen sammen med dem, eller fx sende den efterfølgende. Du kan også vælge helt at slette videoen fra </a:t>
            </a:r>
            <a:r>
              <a:rPr lang="da-DK" noProof="0" dirty="0" err="1"/>
              <a:t>slidet</a:t>
            </a:r>
            <a:r>
              <a:rPr lang="da-DK" noProof="0" dirty="0"/>
              <a:t>. </a:t>
            </a:r>
          </a:p>
        </p:txBody>
      </p:sp>
      <p:sp>
        <p:nvSpPr>
          <p:cNvPr id="4" name="Slide Number Placeholder 3"/>
          <p:cNvSpPr>
            <a:spLocks noGrp="1"/>
          </p:cNvSpPr>
          <p:nvPr>
            <p:ph type="sldNum" sz="quarter" idx="5"/>
          </p:nvPr>
        </p:nvSpPr>
        <p:spPr/>
        <p:txBody>
          <a:bodyPr/>
          <a:lstStyle/>
          <a:p>
            <a:fld id="{22E91502-756A-4244-B8CC-0FD4F7A5EFF5}" type="slidenum">
              <a:rPr lang="da-DK" smtClean="0"/>
              <a:t>35</a:t>
            </a:fld>
            <a:endParaRPr lang="da-DK"/>
          </a:p>
        </p:txBody>
      </p:sp>
    </p:spTree>
    <p:extLst>
      <p:ext uri="{BB962C8B-B14F-4D97-AF65-F5344CB8AC3E}">
        <p14:creationId xmlns:p14="http://schemas.microsoft.com/office/powerpoint/2010/main" val="4452547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da-DK" b="1" noProof="0" dirty="0">
                <a:latin typeface="Calibri"/>
                <a:ea typeface="Calibri"/>
                <a:cs typeface="Calibri"/>
              </a:rPr>
              <a:t>Forslag til hvad du kan sige:</a:t>
            </a:r>
          </a:p>
          <a:p>
            <a:pPr marL="0" indent="0">
              <a:buFont typeface="Calibri"/>
              <a:buNone/>
            </a:pPr>
            <a:r>
              <a:rPr lang="da-DK" sz="1200" b="0" noProof="0" dirty="0"/>
              <a:t>Som der stod på det forrige slide, kan BPSD skyldes fysiske årsager. Vi skal derfor samarbejde om at udelukke fysiske årsager til beboerens symptomer. Her har I vigtig viden og gode observationer, som jeg har brug for. Fx om patienten er forstoppet, om symptomerne begyndte kort efter vi ændrede i noget medicin, eller om patienten bruger høreapparat (og batterierne ikke er skiftet).  </a:t>
            </a:r>
          </a:p>
          <a:p>
            <a:pPr marL="0" indent="0">
              <a:buFont typeface="Calibri"/>
              <a:buNone/>
            </a:pPr>
            <a:r>
              <a:rPr lang="da-DK" sz="1200" b="0" noProof="0" dirty="0">
                <a:latin typeface="Calibri"/>
                <a:ea typeface="Calibri"/>
                <a:cs typeface="Calibri"/>
              </a:rPr>
              <a:t>Har I et eksempel på en beboer som begyndte at få BPSD-symptomer, pga. én af de her årsager?</a:t>
            </a:r>
          </a:p>
          <a:p>
            <a:pPr marL="0" indent="0">
              <a:buFont typeface="Calibri"/>
              <a:buNone/>
            </a:pPr>
            <a:endParaRPr lang="en-US" sz="1200" b="0" dirty="0">
              <a:latin typeface="Calibri"/>
              <a:ea typeface="Calibri"/>
              <a:cs typeface="Calibri"/>
            </a:endParaRPr>
          </a:p>
        </p:txBody>
      </p:sp>
      <p:sp>
        <p:nvSpPr>
          <p:cNvPr id="4" name="Slide Number Placeholder 3"/>
          <p:cNvSpPr>
            <a:spLocks noGrp="1"/>
          </p:cNvSpPr>
          <p:nvPr>
            <p:ph type="sldNum" sz="quarter" idx="5"/>
          </p:nvPr>
        </p:nvSpPr>
        <p:spPr/>
        <p:txBody>
          <a:bodyPr/>
          <a:lstStyle/>
          <a:p>
            <a:fld id="{22E91502-756A-4244-B8CC-0FD4F7A5EFF5}" type="slidenum">
              <a:rPr lang="da-DK" smtClean="0"/>
              <a:t>36</a:t>
            </a:fld>
            <a:endParaRPr lang="da-DK"/>
          </a:p>
        </p:txBody>
      </p:sp>
    </p:spTree>
    <p:extLst>
      <p:ext uri="{BB962C8B-B14F-4D97-AF65-F5344CB8AC3E}">
        <p14:creationId xmlns:p14="http://schemas.microsoft.com/office/powerpoint/2010/main" val="27153260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solidFill>
                <a:srgbClr val="003362"/>
              </a:solidFill>
            </a:endParaRPr>
          </a:p>
        </p:txBody>
      </p:sp>
      <p:sp>
        <p:nvSpPr>
          <p:cNvPr id="4" name="Slide Number Placeholder 3"/>
          <p:cNvSpPr>
            <a:spLocks noGrp="1"/>
          </p:cNvSpPr>
          <p:nvPr>
            <p:ph type="sldNum" sz="quarter" idx="5"/>
          </p:nvPr>
        </p:nvSpPr>
        <p:spPr/>
        <p:txBody>
          <a:bodyPr/>
          <a:lstStyle/>
          <a:p>
            <a:fld id="{22E91502-756A-4244-B8CC-0FD4F7A5EFF5}" type="slidenum">
              <a:rPr lang="da-DK" smtClean="0"/>
              <a:t>37</a:t>
            </a:fld>
            <a:endParaRPr lang="da-DK"/>
          </a:p>
        </p:txBody>
      </p:sp>
    </p:spTree>
    <p:extLst>
      <p:ext uri="{BB962C8B-B14F-4D97-AF65-F5344CB8AC3E}">
        <p14:creationId xmlns:p14="http://schemas.microsoft.com/office/powerpoint/2010/main" val="3981728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7DB5F-C04D-0384-AD32-513ABABF8C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62DF50-F17F-F3CD-ACB5-31927F8D78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B00310-7B66-E37A-4B48-8E6AED4B0E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Forslag til hvad du kan sige: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Vi skal ikke bruge antipsykotika til de her BPSD symptomer, fordi der ikke er effekt, men tværtimod bivirkninger. Nogle af de mest normale bivirkninger er her…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INFO TIL UNDERVISER</a:t>
            </a:r>
            <a:endParaRPr lang="en-US" dirty="0">
              <a:latin typeface="Calibri"/>
              <a:ea typeface="Calibri"/>
              <a:cs typeface="Calibri"/>
            </a:endParaRPr>
          </a:p>
          <a:p>
            <a:r>
              <a:rPr lang="en-US" dirty="0">
                <a:solidFill>
                  <a:srgbClr val="002034"/>
                </a:solidFill>
              </a:rPr>
              <a:t>Kilde: NKA - M</a:t>
            </a:r>
            <a:r>
              <a:rPr lang="da-DK" dirty="0" err="1">
                <a:solidFill>
                  <a:srgbClr val="002034"/>
                </a:solidFill>
              </a:rPr>
              <a:t>ennesker</a:t>
            </a:r>
            <a:r>
              <a:rPr lang="da-DK" dirty="0">
                <a:solidFill>
                  <a:srgbClr val="002034"/>
                </a:solidFill>
              </a:rPr>
              <a:t> med demens med adfærdsmæssige og psykiske symptomer (2025) fra sundhedsstyrelsen: https://www.sst.dk/da/udgivelser/2025/NKA-mennesker-med-demens-med-adfaerdsmaessige-og-psykiske-symptomer</a:t>
            </a:r>
            <a:endParaRPr lang="en-US" dirty="0">
              <a:solidFill>
                <a:srgbClr val="002034"/>
              </a:solidFill>
            </a:endParaRPr>
          </a:p>
          <a:p>
            <a:endParaRPr lang="en-US" dirty="0">
              <a:solidFill>
                <a:srgbClr val="002034"/>
              </a:solidFill>
            </a:endParaRPr>
          </a:p>
          <a:p>
            <a:endParaRPr lang="en-US" dirty="0">
              <a:solidFill>
                <a:srgbClr val="002034"/>
              </a:solidFill>
            </a:endParaRPr>
          </a:p>
          <a:p>
            <a:endParaRPr lang="en-US" dirty="0">
              <a:solidFill>
                <a:srgbClr val="002034"/>
              </a:solidFill>
            </a:endParaRPr>
          </a:p>
          <a:p>
            <a:endParaRPr lang="en-US" dirty="0"/>
          </a:p>
          <a:p>
            <a:pPr marL="171450" indent="-171450">
              <a:lnSpc>
                <a:spcPct val="90000"/>
              </a:lnSpc>
              <a:spcBef>
                <a:spcPts val="1000"/>
              </a:spcBef>
              <a:buFont typeface="Arial"/>
              <a:buChar char="•"/>
            </a:pPr>
            <a:endParaRPr lang="en-US" dirty="0">
              <a:solidFill>
                <a:srgbClr val="003362"/>
              </a:solidFill>
              <a:cs typeface="Arial"/>
            </a:endParaRPr>
          </a:p>
        </p:txBody>
      </p:sp>
      <p:sp>
        <p:nvSpPr>
          <p:cNvPr id="4" name="Slide Number Placeholder 3">
            <a:extLst>
              <a:ext uri="{FF2B5EF4-FFF2-40B4-BE49-F238E27FC236}">
                <a16:creationId xmlns:a16="http://schemas.microsoft.com/office/drawing/2014/main" id="{B9413F15-B898-33A8-57E4-2CFC367C9A6B}"/>
              </a:ext>
            </a:extLst>
          </p:cNvPr>
          <p:cNvSpPr>
            <a:spLocks noGrp="1"/>
          </p:cNvSpPr>
          <p:nvPr>
            <p:ph type="sldNum" sz="quarter" idx="5"/>
          </p:nvPr>
        </p:nvSpPr>
        <p:spPr/>
        <p:txBody>
          <a:bodyPr/>
          <a:lstStyle/>
          <a:p>
            <a:fld id="{22E91502-756A-4244-B8CC-0FD4F7A5EFF5}" type="slidenum">
              <a:rPr lang="da-DK" smtClean="0"/>
              <a:t>38</a:t>
            </a:fld>
            <a:endParaRPr lang="da-DK"/>
          </a:p>
        </p:txBody>
      </p:sp>
    </p:spTree>
    <p:extLst>
      <p:ext uri="{BB962C8B-B14F-4D97-AF65-F5344CB8AC3E}">
        <p14:creationId xmlns:p14="http://schemas.microsoft.com/office/powerpoint/2010/main" val="17391328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50" b="1" noProof="0" dirty="0">
                <a:latin typeface="Calibri"/>
                <a:ea typeface="Calibri"/>
                <a:cs typeface="Calibri"/>
              </a:rPr>
              <a:t>Forslag til hvad du kan sige:</a:t>
            </a:r>
            <a:endParaRPr lang="da-DK" sz="1050" noProof="0"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050" noProof="0" dirty="0">
                <a:cs typeface="Arial"/>
              </a:rPr>
              <a:t>Mennesker med demens udtrykker deres behov gennem adfærd. BPSD kan derfor være et udtryk for at deres behov ikke er opfyldt – og det skal selvfølgelig ikke behandles medicinsk.</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50" noProof="0" dirty="0">
                <a:cs typeface="Arial"/>
              </a:rPr>
              <a:t>Når vi reducere deres adfærd med medicin, tager vi også deres sprog fra dem.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50" noProof="0"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050" noProof="0" dirty="0">
                <a:cs typeface="Arial"/>
              </a:rPr>
              <a:t>Medicinen vil derfor reducere deres mulighed for kommunikation og kan også reducere deres kognitive funktioner, så de kan endnu mindre – fx pludselig behøver hjælp til at tage tøj på.</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50" noProof="0" dirty="0">
                <a:cs typeface="Arial"/>
              </a:rPr>
              <a:t>Det vanskeliggøre samarbejdet med beboeren, og kan i værste fald forværre den udløsende årsag til beboerens BPSD.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50" noProof="0" dirty="0">
              <a:cs typeface="Arial"/>
            </a:endParaRPr>
          </a:p>
        </p:txBody>
      </p:sp>
      <p:sp>
        <p:nvSpPr>
          <p:cNvPr id="4" name="Slide Number Placeholder 3"/>
          <p:cNvSpPr>
            <a:spLocks noGrp="1"/>
          </p:cNvSpPr>
          <p:nvPr>
            <p:ph type="sldNum" sz="quarter" idx="5"/>
          </p:nvPr>
        </p:nvSpPr>
        <p:spPr/>
        <p:txBody>
          <a:bodyPr/>
          <a:lstStyle/>
          <a:p>
            <a:fld id="{22E91502-756A-4244-B8CC-0FD4F7A5EFF5}" type="slidenum">
              <a:rPr lang="da-DK" smtClean="0"/>
              <a:t>39</a:t>
            </a:fld>
            <a:endParaRPr lang="da-DK"/>
          </a:p>
        </p:txBody>
      </p:sp>
    </p:spTree>
    <p:extLst>
      <p:ext uri="{BB962C8B-B14F-4D97-AF65-F5344CB8AC3E}">
        <p14:creationId xmlns:p14="http://schemas.microsoft.com/office/powerpoint/2010/main" val="262998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4D44E-D9CF-E5FF-6D9E-2B3CA292A1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9BD721-1284-94A8-AC65-6D74DE5E4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3FB248-16F2-A7E9-DFF5-6105441FEF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dirty="0"/>
              <a:t>Forslag til hvad du kan sige: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0" dirty="0"/>
              <a:t>Demens omfatter en række sygdomme. De mest normale er Alzheimers og Lewy Body.</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0" dirty="0"/>
              <a:t>Fælles for sygdommene er denne her svækkelse af de kognitive funktioner, som I kan se her ude. Tal med sidemakkeren, om hvornår I har oplevet de her svækkede kognitive funktioner, med nogle af jeres beboere.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dirty="0"/>
              <a:t>INFO TIL UNDERVISER</a:t>
            </a:r>
            <a:endParaRPr lang="da-DK" sz="1000" dirty="0"/>
          </a:p>
          <a:p>
            <a:r>
              <a:rPr lang="da-DK" sz="1000" dirty="0">
                <a:solidFill>
                  <a:srgbClr val="003362"/>
                </a:solidFill>
              </a:rPr>
              <a:t>Demens er et syndrom karakteriseret ved vedvarende nedsat kognitiv funktion som medfører påvirkning af den praktiske funktionsevne i hverdagen. Den kognitive forringelse ledsages ofte af nedsat sygdomsindsigt, ændringer i adfærd og personlighed, samt psykiske symptomer.</a:t>
            </a:r>
            <a:endParaRPr lang="en-US" sz="1000" dirty="0">
              <a:solidFill>
                <a:srgbClr val="003362"/>
              </a:solidFill>
            </a:endParaRPr>
          </a:p>
          <a:p>
            <a:endParaRPr lang="da-DK" sz="1000" dirty="0">
              <a:solidFill>
                <a:srgbClr val="003362"/>
              </a:solidFill>
            </a:endParaRPr>
          </a:p>
          <a:p>
            <a:r>
              <a:rPr lang="da-DK" sz="1200" b="1" dirty="0"/>
              <a:t>Sprog </a:t>
            </a:r>
          </a:p>
          <a:p>
            <a:pPr marL="171450" indent="-171450">
              <a:buFontTx/>
              <a:buChar char="-"/>
            </a:pPr>
            <a:r>
              <a:rPr lang="da-DK" sz="1200" dirty="0"/>
              <a:t>At forstå, at tale, at evne at 'finde' ordene og at bruge de rigtige ord, at holde 'tråden' i en samtale. </a:t>
            </a:r>
          </a:p>
          <a:p>
            <a:pPr marL="0" indent="0">
              <a:buFontTx/>
              <a:buNone/>
            </a:pPr>
            <a:r>
              <a:rPr lang="da-DK" sz="1200" b="1" dirty="0"/>
              <a:t>Styringsfunktioner</a:t>
            </a:r>
          </a:p>
          <a:p>
            <a:pPr marL="171450" indent="-171450">
              <a:buFontTx/>
              <a:buChar char="-"/>
            </a:pPr>
            <a:r>
              <a:rPr lang="da-DK" sz="1200" dirty="0"/>
              <a:t>At tage initiativ, at planlægge egne handlinger (frem for fx at reagere på impulser), at være fleksibel, at evne omstilling, at vente og at regulere affekt. </a:t>
            </a:r>
          </a:p>
          <a:p>
            <a:pPr marL="0" indent="0">
              <a:buFontTx/>
              <a:buNone/>
            </a:pPr>
            <a:r>
              <a:rPr lang="da-DK" sz="1200" b="1" dirty="0"/>
              <a:t>Praktiske færdigheder </a:t>
            </a:r>
          </a:p>
          <a:p>
            <a:pPr marL="171450" indent="-171450">
              <a:buFontTx/>
              <a:buChar char="-"/>
            </a:pPr>
            <a:r>
              <a:rPr lang="da-DK" sz="1200" dirty="0"/>
              <a:t>At beherske og koordinere muskelbevægelser, at planlægge sammensatte bevægelser og rækkefølgen i handlinger.</a:t>
            </a:r>
          </a:p>
          <a:p>
            <a:pPr marL="0" indent="0">
              <a:buFontTx/>
              <a:buNone/>
            </a:pPr>
            <a:r>
              <a:rPr lang="da-DK" sz="1200" b="1" dirty="0"/>
              <a:t>Koncentration og opmærksomhed </a:t>
            </a:r>
          </a:p>
          <a:p>
            <a:pPr marL="171450" indent="-171450">
              <a:buFontTx/>
              <a:buChar char="-"/>
            </a:pPr>
            <a:r>
              <a:rPr lang="da-DK" sz="1200" dirty="0"/>
              <a:t>At evne at fokusere, at dele opmærksomhed og grad af årvågenhed. </a:t>
            </a:r>
          </a:p>
          <a:p>
            <a:pPr marL="0" indent="0">
              <a:buFontTx/>
              <a:buNone/>
            </a:pPr>
            <a:r>
              <a:rPr lang="da-DK" sz="1200" b="1" dirty="0"/>
              <a:t>Tænkning og problemløsning </a:t>
            </a:r>
          </a:p>
          <a:p>
            <a:pPr marL="171450" indent="-171450">
              <a:buFontTx/>
              <a:buChar char="-"/>
            </a:pPr>
            <a:r>
              <a:rPr lang="da-DK" sz="1200" dirty="0"/>
              <a:t>At tænke abstrakt/kreativt, at have sociale kompetencer, at sætte sig i den andens sted, at have dømmekraft, at forstå konsekvenser af egne handlinger. </a:t>
            </a:r>
          </a:p>
          <a:p>
            <a:pPr marL="0" indent="0">
              <a:buFontTx/>
              <a:buNone/>
            </a:pPr>
            <a:r>
              <a:rPr lang="da-DK" sz="1200" b="1" dirty="0"/>
              <a:t>Rummelig orientering og sanseindtryk </a:t>
            </a:r>
          </a:p>
          <a:p>
            <a:pPr marL="171450" indent="-171450">
              <a:buFontTx/>
              <a:buChar char="-"/>
            </a:pPr>
            <a:r>
              <a:rPr lang="da-DK" sz="1200" dirty="0"/>
              <a:t>At tolke, at opfatte/genkende omgivelserne, at afstandsbedømme, at finde rundt. </a:t>
            </a:r>
          </a:p>
          <a:p>
            <a:pPr marL="0" indent="0">
              <a:buFontTx/>
              <a:buNone/>
            </a:pPr>
            <a:r>
              <a:rPr lang="da-DK" sz="1200" b="1" dirty="0"/>
              <a:t>Hukommelse</a:t>
            </a:r>
            <a:r>
              <a:rPr lang="da-DK" sz="1200" dirty="0"/>
              <a:t> </a:t>
            </a:r>
          </a:p>
          <a:p>
            <a:pPr marL="0" indent="0">
              <a:buFontTx/>
              <a:buNone/>
            </a:pPr>
            <a:r>
              <a:rPr lang="da-DK" sz="1200" dirty="0"/>
              <a:t>- Kort- og langtidshukommelsen, at evne indlæring, færdighedshukommelsen og følelsesmæssig hukommelse.</a:t>
            </a:r>
            <a:endParaRPr lang="da-DK" sz="1000" dirty="0">
              <a:solidFill>
                <a:srgbClr val="003362"/>
              </a:solidFill>
            </a:endParaRPr>
          </a:p>
          <a:p>
            <a:pPr marL="285750" indent="-285750">
              <a:buFont typeface="Calibri"/>
              <a:buChar char="-"/>
            </a:pPr>
            <a:endParaRPr lang="da-DK" sz="1000" dirty="0">
              <a:solidFill>
                <a:srgbClr val="003362"/>
              </a:solidFill>
            </a:endParaRPr>
          </a:p>
          <a:p>
            <a:r>
              <a:rPr lang="en-US" sz="1000" dirty="0">
                <a:solidFill>
                  <a:srgbClr val="123845"/>
                </a:solidFill>
                <a:cs typeface="Arial"/>
              </a:rPr>
              <a:t>https://www.sst.dk/-/media/Udgivelser/2019/Demensh%C3%A5ndbog-personcentreret-omsorg/Personcentreret-omsorg-i-praksis.ashx </a:t>
            </a:r>
          </a:p>
          <a:p>
            <a:endParaRPr lang="en-US" dirty="0">
              <a:solidFill>
                <a:srgbClr val="123845"/>
              </a:solidFill>
              <a:cs typeface="Arial"/>
            </a:endParaRPr>
          </a:p>
        </p:txBody>
      </p:sp>
      <p:sp>
        <p:nvSpPr>
          <p:cNvPr id="4" name="Slide Number Placeholder 3">
            <a:extLst>
              <a:ext uri="{FF2B5EF4-FFF2-40B4-BE49-F238E27FC236}">
                <a16:creationId xmlns:a16="http://schemas.microsoft.com/office/drawing/2014/main" id="{807CB2EB-2609-03F6-1523-BA6FE7FB1829}"/>
              </a:ext>
            </a:extLst>
          </p:cNvPr>
          <p:cNvSpPr>
            <a:spLocks noGrp="1"/>
          </p:cNvSpPr>
          <p:nvPr>
            <p:ph type="sldNum" sz="quarter" idx="5"/>
          </p:nvPr>
        </p:nvSpPr>
        <p:spPr/>
        <p:txBody>
          <a:bodyPr/>
          <a:lstStyle/>
          <a:p>
            <a:fld id="{22E91502-756A-4244-B8CC-0FD4F7A5EFF5}" type="slidenum">
              <a:rPr lang="da-DK" smtClean="0"/>
              <a:t>4</a:t>
            </a:fld>
            <a:endParaRPr lang="da-DK"/>
          </a:p>
        </p:txBody>
      </p:sp>
    </p:spTree>
    <p:extLst>
      <p:ext uri="{BB962C8B-B14F-4D97-AF65-F5344CB8AC3E}">
        <p14:creationId xmlns:p14="http://schemas.microsoft.com/office/powerpoint/2010/main" val="4798418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14AA2-CD75-500F-3085-7832E89B0A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C0FF20-3524-CC37-FE92-A27B9F7B3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63C0D8-34F6-433B-092D-1D12CABBD1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Forslag til hvad du kan sige:</a:t>
            </a:r>
          </a:p>
          <a:p>
            <a:r>
              <a:rPr lang="da-DK" noProof="0" dirty="0">
                <a:latin typeface="Calibri"/>
                <a:ea typeface="Calibri"/>
                <a:cs typeface="Calibri"/>
              </a:rPr>
              <a:t>Hvis BPSD skylde uopfyldte behov, eller fysiske årsager som vi jo allerede har gennemgået, jamen så kan vi faktisk gøre noget ved det. </a:t>
            </a:r>
          </a:p>
          <a:p>
            <a:r>
              <a:rPr lang="da-DK" b="0" i="0" noProof="0" dirty="0">
                <a:solidFill>
                  <a:srgbClr val="002034"/>
                </a:solidFill>
                <a:effectLst/>
                <a:latin typeface="Calibri"/>
                <a:ea typeface="Calibri"/>
                <a:cs typeface="Calibri"/>
              </a:rPr>
              <a:t>Vi skal anvende personcentreret omsorg og se hvad den enkelte beboer har brug for.</a:t>
            </a:r>
            <a:endParaRPr lang="en-US" b="0" i="0" dirty="0">
              <a:solidFill>
                <a:srgbClr val="002034"/>
              </a:solidFill>
              <a:effectLst/>
              <a:latin typeface="Calibri"/>
              <a:ea typeface="Calibri"/>
              <a:cs typeface="Calibri"/>
            </a:endParaRPr>
          </a:p>
          <a:p>
            <a:pPr marL="0" indent="0">
              <a:buFont typeface="Arial" panose="020B0604020202020204" pitchFamily="34" charset="0"/>
              <a:buNone/>
            </a:pPr>
            <a:r>
              <a:rPr lang="da-DK" b="0" i="0" noProof="0" dirty="0">
                <a:solidFill>
                  <a:srgbClr val="002034"/>
                </a:solidFill>
                <a:effectLst/>
                <a:latin typeface="Calibri"/>
                <a:ea typeface="Calibri"/>
                <a:cs typeface="Calibri"/>
              </a:rPr>
              <a:t>Ved demens skal:</a:t>
            </a:r>
          </a:p>
          <a:p>
            <a:pPr marL="171450" indent="-171450">
              <a:buFont typeface="Arial" panose="020B0604020202020204" pitchFamily="34" charset="0"/>
              <a:buChar char="•"/>
            </a:pPr>
            <a:r>
              <a:rPr lang="da-DK" b="0" i="0" noProof="0" dirty="0">
                <a:solidFill>
                  <a:srgbClr val="002034"/>
                </a:solidFill>
                <a:effectLst/>
                <a:latin typeface="Calibri"/>
                <a:ea typeface="Calibri"/>
                <a:cs typeface="Calibri"/>
              </a:rPr>
              <a:t>alt kommunikation betragtes som adfærd</a:t>
            </a:r>
          </a:p>
          <a:p>
            <a:pPr marL="171450" indent="-171450">
              <a:buFont typeface="Arial" panose="020B0604020202020204" pitchFamily="34" charset="0"/>
              <a:buChar char="•"/>
            </a:pPr>
            <a:r>
              <a:rPr lang="da-DK" b="0" i="0" noProof="0" dirty="0">
                <a:solidFill>
                  <a:srgbClr val="002034"/>
                </a:solidFill>
                <a:effectLst/>
                <a:latin typeface="Calibri"/>
                <a:ea typeface="Calibri"/>
                <a:cs typeface="Calibri"/>
              </a:rPr>
              <a:t>I skal kende demensligningen, så I kan forstå hvorfor beboeren udtrykker sig som de gør</a:t>
            </a:r>
          </a:p>
          <a:p>
            <a:pPr marL="171450" indent="-171450">
              <a:buFont typeface="Arial" panose="020B0604020202020204" pitchFamily="34" charset="0"/>
              <a:buChar char="•"/>
            </a:pPr>
            <a:r>
              <a:rPr lang="da-DK" b="0" i="0" noProof="0" dirty="0">
                <a:solidFill>
                  <a:srgbClr val="002034"/>
                </a:solidFill>
                <a:effectLst/>
                <a:latin typeface="Calibri"/>
                <a:ea typeface="Calibri"/>
                <a:cs typeface="Calibri"/>
              </a:rPr>
              <a:t>Og I skal bruge blomsten til at analysere beboerens psykologiske behov.</a:t>
            </a:r>
          </a:p>
          <a:p>
            <a:pPr marL="0" indent="0">
              <a:buFont typeface="Arial" panose="020B0604020202020204" pitchFamily="34" charset="0"/>
              <a:buNone/>
            </a:pPr>
            <a:r>
              <a:rPr lang="da-DK" b="0" i="0" noProof="0" dirty="0">
                <a:solidFill>
                  <a:srgbClr val="002034"/>
                </a:solidFill>
                <a:effectLst/>
                <a:latin typeface="Calibri"/>
                <a:ea typeface="Calibri"/>
                <a:cs typeface="Calibri"/>
              </a:rPr>
              <a:t>Ligningen og blomsten skal vi nok komme tilbage til.</a:t>
            </a:r>
          </a:p>
          <a:p>
            <a:pPr marL="0" indent="0">
              <a:buFont typeface="Arial" panose="020B0604020202020204" pitchFamily="34" charset="0"/>
              <a:buNone/>
            </a:pPr>
            <a:r>
              <a:rPr lang="da-DK" b="0" i="0" noProof="0" dirty="0">
                <a:solidFill>
                  <a:srgbClr val="002034"/>
                </a:solidFill>
                <a:effectLst/>
                <a:latin typeface="Calibri"/>
                <a:ea typeface="Calibri"/>
                <a:cs typeface="Calibri"/>
              </a:rPr>
              <a:t>I kan læse meget mere om alt det her, I de demenshåndboger der ligger gratis på nettet fra Sundhedsstyrelsen. </a:t>
            </a:r>
          </a:p>
          <a:p>
            <a:endParaRPr lang="da-DK" b="0" i="0" dirty="0">
              <a:solidFill>
                <a:srgbClr val="002034"/>
              </a:solidFill>
              <a:effectLst/>
              <a:latin typeface="Raleway" pitchFamily="2" charset="0"/>
            </a:endParaRPr>
          </a:p>
        </p:txBody>
      </p:sp>
      <p:sp>
        <p:nvSpPr>
          <p:cNvPr id="4" name="Slide Number Placeholder 3">
            <a:extLst>
              <a:ext uri="{FF2B5EF4-FFF2-40B4-BE49-F238E27FC236}">
                <a16:creationId xmlns:a16="http://schemas.microsoft.com/office/drawing/2014/main" id="{91589AE3-5064-87B3-16F7-413DEAED2105}"/>
              </a:ext>
            </a:extLst>
          </p:cNvPr>
          <p:cNvSpPr>
            <a:spLocks noGrp="1"/>
          </p:cNvSpPr>
          <p:nvPr>
            <p:ph type="sldNum" sz="quarter" idx="5"/>
          </p:nvPr>
        </p:nvSpPr>
        <p:spPr/>
        <p:txBody>
          <a:bodyPr/>
          <a:lstStyle/>
          <a:p>
            <a:fld id="{22E91502-756A-4244-B8CC-0FD4F7A5EFF5}" type="slidenum">
              <a:rPr lang="da-DK" smtClean="0"/>
              <a:t>40</a:t>
            </a:fld>
            <a:endParaRPr lang="da-DK"/>
          </a:p>
        </p:txBody>
      </p:sp>
    </p:spTree>
    <p:extLst>
      <p:ext uri="{BB962C8B-B14F-4D97-AF65-F5344CB8AC3E}">
        <p14:creationId xmlns:p14="http://schemas.microsoft.com/office/powerpoint/2010/main" val="3970884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05EE6-14A6-5192-3BF2-95EE72C5E6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B6F509-D89F-6972-4B4B-941AD6E8B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9268DE-0202-A9DE-3E4A-874B6CB76BDD}"/>
              </a:ext>
            </a:extLst>
          </p:cNvPr>
          <p:cNvSpPr>
            <a:spLocks noGrp="1"/>
          </p:cNvSpPr>
          <p:nvPr>
            <p:ph type="body" idx="1"/>
          </p:nvPr>
        </p:nvSpPr>
        <p:spPr/>
        <p:txBody>
          <a:bodyPr/>
          <a:lstStyle/>
          <a:p>
            <a:r>
              <a:rPr lang="da-DK" b="1" noProof="0" dirty="0">
                <a:latin typeface="Calibri"/>
                <a:ea typeface="Calibri"/>
                <a:cs typeface="Calibri"/>
              </a:rPr>
              <a:t>INFO TIL UNDERVISER</a:t>
            </a:r>
          </a:p>
          <a:p>
            <a:r>
              <a:rPr lang="da-DK" noProof="0" dirty="0">
                <a:latin typeface="Calibri"/>
                <a:ea typeface="Calibri"/>
                <a:cs typeface="Calibri"/>
              </a:rPr>
              <a:t>I enden af </a:t>
            </a:r>
            <a:r>
              <a:rPr lang="da-DK" noProof="0" dirty="0" err="1">
                <a:latin typeface="Calibri"/>
                <a:ea typeface="Calibri"/>
                <a:cs typeface="Calibri"/>
              </a:rPr>
              <a:t>powerpointen</a:t>
            </a:r>
            <a:r>
              <a:rPr lang="da-DK" noProof="0" dirty="0">
                <a:latin typeface="Calibri"/>
                <a:ea typeface="Calibri"/>
                <a:cs typeface="Calibri"/>
              </a:rPr>
              <a:t> ligger et eksempel på en systematisk årsagsanalyse. Du kan vælge at have den dér eller sætte eksemplerne op efter hvert af de tilhørende slides.</a:t>
            </a:r>
            <a:endParaRPr lang="da-DK" b="1" noProof="0"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Forslag til hvad du kan sige:</a:t>
            </a:r>
          </a:p>
          <a:p>
            <a:r>
              <a:rPr lang="da-DK" noProof="0" dirty="0">
                <a:latin typeface="Calibri"/>
                <a:ea typeface="Calibri"/>
                <a:cs typeface="Calibri"/>
              </a:rPr>
              <a:t>Systematisk årsagsanalyse anbefales af Sundhedsstyrelsen.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latin typeface="Calibri"/>
                <a:ea typeface="Calibri"/>
                <a:cs typeface="Calibri"/>
              </a:rPr>
              <a:t>Den skal bruges når I oplever patienter med BPSD-symptomer, men den må meget gerne bruges forebyggende!</a:t>
            </a:r>
          </a:p>
          <a:p>
            <a:r>
              <a:rPr lang="da-DK" noProof="0" dirty="0">
                <a:latin typeface="Calibri"/>
                <a:ea typeface="Calibri"/>
                <a:cs typeface="Calibri"/>
              </a:rPr>
              <a:t>Den består af de fire trin, observation, analyse, handling og evaluering. De kører i ring, så man begynder forfra. Det kan kræve flere gange rundt i ringen at afhjælpe en patients BPSD-symptomer.</a:t>
            </a:r>
          </a:p>
          <a:p>
            <a:r>
              <a:rPr lang="da-DK" noProof="0" dirty="0">
                <a:latin typeface="Calibri"/>
                <a:ea typeface="Calibri"/>
                <a:cs typeface="Calibri"/>
              </a:rPr>
              <a:t>I den systematiske årsagsanalyse er der både nogle opgaver til mig, men mange af opgaverne ligger hos jer, der har jeres daglige gang med borgeren. </a:t>
            </a:r>
          </a:p>
          <a:p>
            <a:r>
              <a:rPr lang="da-DK" noProof="0" dirty="0">
                <a:latin typeface="Calibri"/>
                <a:ea typeface="Calibri"/>
                <a:cs typeface="Calibri"/>
              </a:rPr>
              <a:t>Vi gennemgår nu hvert enkelt af de fire trin.</a:t>
            </a:r>
          </a:p>
          <a:p>
            <a:endParaRPr lang="da-DK" noProof="0" dirty="0"/>
          </a:p>
          <a:p>
            <a:endParaRPr lang="da-DK" noProof="0" dirty="0">
              <a:latin typeface="Calibri"/>
              <a:ea typeface="Calibri"/>
              <a:cs typeface="Calibri"/>
            </a:endParaRPr>
          </a:p>
          <a:p>
            <a:endParaRPr lang="da-DK" noProof="0" dirty="0">
              <a:latin typeface="Calibri"/>
              <a:ea typeface="Calibri"/>
              <a:cs typeface="Calibri"/>
            </a:endParaRPr>
          </a:p>
          <a:p>
            <a:endParaRPr lang="da-DK" noProof="0" dirty="0">
              <a:latin typeface="Calibri"/>
              <a:ea typeface="Calibri"/>
              <a:cs typeface="Calibri"/>
            </a:endParaRPr>
          </a:p>
          <a:p>
            <a:endParaRPr lang="da-DK" noProof="0" dirty="0">
              <a:latin typeface="Calibri"/>
              <a:ea typeface="Calibri"/>
              <a:cs typeface="Calibri"/>
            </a:endParaRPr>
          </a:p>
        </p:txBody>
      </p:sp>
      <p:sp>
        <p:nvSpPr>
          <p:cNvPr id="4" name="Slide Number Placeholder 3">
            <a:extLst>
              <a:ext uri="{FF2B5EF4-FFF2-40B4-BE49-F238E27FC236}">
                <a16:creationId xmlns:a16="http://schemas.microsoft.com/office/drawing/2014/main" id="{24084696-84E9-DEEB-E270-1EC98CB74AA3}"/>
              </a:ext>
            </a:extLst>
          </p:cNvPr>
          <p:cNvSpPr>
            <a:spLocks noGrp="1"/>
          </p:cNvSpPr>
          <p:nvPr>
            <p:ph type="sldNum" sz="quarter" idx="5"/>
          </p:nvPr>
        </p:nvSpPr>
        <p:spPr/>
        <p:txBody>
          <a:bodyPr/>
          <a:lstStyle/>
          <a:p>
            <a:fld id="{22E91502-756A-4244-B8CC-0FD4F7A5EFF5}" type="slidenum">
              <a:rPr lang="da-DK" smtClean="0"/>
              <a:t>41</a:t>
            </a:fld>
            <a:endParaRPr lang="da-DK"/>
          </a:p>
        </p:txBody>
      </p:sp>
    </p:spTree>
    <p:extLst>
      <p:ext uri="{BB962C8B-B14F-4D97-AF65-F5344CB8AC3E}">
        <p14:creationId xmlns:p14="http://schemas.microsoft.com/office/powerpoint/2010/main" val="16915911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30FB1-DAAD-6CCC-A99D-7DE05083A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323423-F0B6-3CB6-A026-57B3B8020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E6F05C-9348-4B15-AFDC-5A6037425A74}"/>
              </a:ext>
            </a:extLst>
          </p:cNvPr>
          <p:cNvSpPr>
            <a:spLocks noGrp="1"/>
          </p:cNvSpPr>
          <p:nvPr>
            <p:ph type="body" idx="1"/>
          </p:nvPr>
        </p:nvSpPr>
        <p:spPr/>
        <p:txBody>
          <a:bodyPr/>
          <a:lstStyle/>
          <a:p>
            <a:pPr marL="0" indent="0">
              <a:buFont typeface="Calibri"/>
              <a:buNone/>
            </a:pPr>
            <a:r>
              <a:rPr lang="da-DK" b="1" noProof="0" dirty="0">
                <a:latin typeface="Calibri"/>
                <a:ea typeface="Calibri"/>
                <a:cs typeface="Calibri"/>
              </a:rPr>
              <a:t>Forslag til hvad du kan sige:</a:t>
            </a:r>
          </a:p>
          <a:p>
            <a:pPr marL="0" indent="0">
              <a:buFont typeface="Calibri"/>
              <a:buNone/>
            </a:pPr>
            <a:r>
              <a:rPr lang="da-DK" noProof="0" dirty="0">
                <a:latin typeface="Calibri"/>
                <a:ea typeface="Calibri"/>
                <a:cs typeface="Calibri"/>
              </a:rPr>
              <a:t>Observationer er hvad I ser. Min opgave her vil være at sikre mig at borgeren ikke fejler noget fysisk, fx infektion eller bivirkninger til ny medicin. </a:t>
            </a:r>
          </a:p>
          <a:p>
            <a:pPr marL="0" indent="0">
              <a:buFont typeface="Calibri"/>
              <a:buNone/>
            </a:pPr>
            <a:r>
              <a:rPr lang="da-DK" noProof="0" dirty="0">
                <a:latin typeface="Calibri"/>
                <a:ea typeface="Calibri"/>
                <a:cs typeface="Calibri"/>
              </a:rPr>
              <a:t>Det kan være en god ide at gøre en ekstra indsats med at observere borgeren, for faktisk at finde ud af hvad der sker op til den situation, hvor de er urolige. Det kan også være en hjælp at bruge et skema til at observere borgeren. </a:t>
            </a:r>
          </a:p>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da-DK" b="1" noProof="0" dirty="0">
                <a:latin typeface="Calibri"/>
                <a:ea typeface="Calibri"/>
                <a:cs typeface="Calibri"/>
              </a:rPr>
              <a:t>INFO TIL UNDERVISER</a:t>
            </a:r>
            <a:endParaRPr lang="da-DK" noProof="0" dirty="0">
              <a:latin typeface="Calibri"/>
              <a:ea typeface="Calibri"/>
              <a:cs typeface="Calibri"/>
            </a:endParaRPr>
          </a:p>
          <a:p>
            <a:pPr marL="0" indent="0">
              <a:buFont typeface="Calibri"/>
              <a:buNone/>
            </a:pPr>
            <a:r>
              <a:rPr lang="da-DK" noProof="0" dirty="0">
                <a:latin typeface="Calibri"/>
                <a:ea typeface="Calibri"/>
                <a:cs typeface="Calibri"/>
              </a:rPr>
              <a:t>Her kan du med fordel spørge ind til hvilke skemaer personalet allerede bruger og hvordan de udfyldes og aflæses. Herefter en samtale om hvordan I skal kommunikerer om dem i fremtiden (hvornår skal du have dem, det hele eller opsummering, hvilke informationer er relevant for dig osv.)</a:t>
            </a:r>
          </a:p>
        </p:txBody>
      </p:sp>
      <p:sp>
        <p:nvSpPr>
          <p:cNvPr id="4" name="Slide Number Placeholder 3">
            <a:extLst>
              <a:ext uri="{FF2B5EF4-FFF2-40B4-BE49-F238E27FC236}">
                <a16:creationId xmlns:a16="http://schemas.microsoft.com/office/drawing/2014/main" id="{3A9A6011-03CA-0986-FBE7-0C432243CF0E}"/>
              </a:ext>
            </a:extLst>
          </p:cNvPr>
          <p:cNvSpPr>
            <a:spLocks noGrp="1"/>
          </p:cNvSpPr>
          <p:nvPr>
            <p:ph type="sldNum" sz="quarter" idx="5"/>
          </p:nvPr>
        </p:nvSpPr>
        <p:spPr/>
        <p:txBody>
          <a:bodyPr/>
          <a:lstStyle/>
          <a:p>
            <a:fld id="{22E91502-756A-4244-B8CC-0FD4F7A5EFF5}" type="slidenum">
              <a:rPr lang="da-DK" smtClean="0"/>
              <a:t>42</a:t>
            </a:fld>
            <a:endParaRPr lang="da-DK"/>
          </a:p>
        </p:txBody>
      </p:sp>
    </p:spTree>
    <p:extLst>
      <p:ext uri="{BB962C8B-B14F-4D97-AF65-F5344CB8AC3E}">
        <p14:creationId xmlns:p14="http://schemas.microsoft.com/office/powerpoint/2010/main" val="32898526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329E9-A342-9577-6189-ABF860E6F2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73C946-4831-14D3-1C2A-290E266948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9835B-CC3F-AC3E-878E-30409679E5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Forslag til hvad du kan sige:</a:t>
            </a:r>
          </a:p>
          <a:p>
            <a:r>
              <a:rPr lang="en-US" dirty="0" err="1">
                <a:latin typeface="Calibri"/>
                <a:ea typeface="Calibri"/>
                <a:cs typeface="Calibri"/>
              </a:rPr>
              <a:t>Analysen</a:t>
            </a:r>
            <a:r>
              <a:rPr lang="en-US" dirty="0">
                <a:latin typeface="Calibri"/>
                <a:ea typeface="Calibri"/>
                <a:cs typeface="Calibri"/>
              </a:rPr>
              <a:t> er der </a:t>
            </a:r>
            <a:r>
              <a:rPr lang="en-US" dirty="0" err="1">
                <a:latin typeface="Calibri"/>
                <a:ea typeface="Calibri"/>
                <a:cs typeface="Calibri"/>
              </a:rPr>
              <a:t>hvor</a:t>
            </a:r>
            <a:r>
              <a:rPr lang="en-US" dirty="0">
                <a:latin typeface="Calibri"/>
                <a:ea typeface="Calibri"/>
                <a:cs typeface="Calibri"/>
              </a:rPr>
              <a:t> I ser på </a:t>
            </a:r>
            <a:r>
              <a:rPr lang="en-US" dirty="0" err="1">
                <a:latin typeface="Calibri"/>
                <a:ea typeface="Calibri"/>
                <a:cs typeface="Calibri"/>
              </a:rPr>
              <a:t>jeres</a:t>
            </a:r>
            <a:r>
              <a:rPr lang="en-US" dirty="0">
                <a:latin typeface="Calibri"/>
                <a:ea typeface="Calibri"/>
                <a:cs typeface="Calibri"/>
              </a:rPr>
              <a:t> </a:t>
            </a:r>
            <a:r>
              <a:rPr lang="en-US" dirty="0" err="1">
                <a:latin typeface="Calibri"/>
                <a:ea typeface="Calibri"/>
                <a:cs typeface="Calibri"/>
              </a:rPr>
              <a:t>observationer</a:t>
            </a:r>
            <a:r>
              <a:rPr lang="en-US" dirty="0">
                <a:latin typeface="Calibri"/>
                <a:ea typeface="Calibri"/>
                <a:cs typeface="Calibri"/>
              </a:rPr>
              <a:t> og </a:t>
            </a:r>
            <a:r>
              <a:rPr lang="en-US" dirty="0" err="1">
                <a:latin typeface="Calibri"/>
                <a:ea typeface="Calibri"/>
                <a:cs typeface="Calibri"/>
              </a:rPr>
              <a:t>prøve</a:t>
            </a:r>
            <a:r>
              <a:rPr lang="en-US" dirty="0">
                <a:latin typeface="Calibri"/>
                <a:ea typeface="Calibri"/>
                <a:cs typeface="Calibri"/>
              </a:rPr>
              <a:t> at </a:t>
            </a:r>
            <a:r>
              <a:rPr lang="en-US" dirty="0" err="1">
                <a:latin typeface="Calibri"/>
                <a:ea typeface="Calibri"/>
                <a:cs typeface="Calibri"/>
              </a:rPr>
              <a:t>undersøge</a:t>
            </a:r>
            <a:r>
              <a:rPr lang="en-US" dirty="0">
                <a:latin typeface="Calibri"/>
                <a:ea typeface="Calibri"/>
                <a:cs typeface="Calibri"/>
              </a:rPr>
              <a:t>, </a:t>
            </a:r>
            <a:r>
              <a:rPr lang="en-US" dirty="0" err="1">
                <a:latin typeface="Calibri"/>
                <a:ea typeface="Calibri"/>
                <a:cs typeface="Calibri"/>
              </a:rPr>
              <a:t>hvad</a:t>
            </a:r>
            <a:r>
              <a:rPr lang="en-US" dirty="0">
                <a:latin typeface="Calibri"/>
                <a:ea typeface="Calibri"/>
                <a:cs typeface="Calibri"/>
              </a:rPr>
              <a:t> de er </a:t>
            </a:r>
            <a:r>
              <a:rPr lang="en-US" dirty="0" err="1">
                <a:latin typeface="Calibri"/>
                <a:ea typeface="Calibri"/>
                <a:cs typeface="Calibri"/>
              </a:rPr>
              <a:t>udtryk</a:t>
            </a:r>
            <a:r>
              <a:rPr lang="en-US" dirty="0">
                <a:latin typeface="Calibri"/>
                <a:ea typeface="Calibri"/>
                <a:cs typeface="Calibri"/>
              </a:rPr>
              <a:t> for – </a:t>
            </a:r>
            <a:r>
              <a:rPr lang="en-US" dirty="0" err="1">
                <a:latin typeface="Calibri"/>
                <a:ea typeface="Calibri"/>
                <a:cs typeface="Calibri"/>
              </a:rPr>
              <a:t>hvad</a:t>
            </a:r>
            <a:r>
              <a:rPr lang="en-US" dirty="0">
                <a:latin typeface="Calibri"/>
                <a:ea typeface="Calibri"/>
                <a:cs typeface="Calibri"/>
              </a:rPr>
              <a:t> ligger der </a:t>
            </a:r>
            <a:r>
              <a:rPr lang="en-US" dirty="0" err="1">
                <a:latin typeface="Calibri"/>
                <a:ea typeface="Calibri"/>
                <a:cs typeface="Calibri"/>
              </a:rPr>
              <a:t>til</a:t>
            </a:r>
            <a:r>
              <a:rPr lang="en-US" dirty="0">
                <a:latin typeface="Calibri"/>
                <a:ea typeface="Calibri"/>
                <a:cs typeface="Calibri"/>
              </a:rPr>
              <a:t> </a:t>
            </a:r>
            <a:r>
              <a:rPr lang="en-US" dirty="0" err="1">
                <a:latin typeface="Calibri"/>
                <a:ea typeface="Calibri"/>
                <a:cs typeface="Calibri"/>
              </a:rPr>
              <a:t>grund</a:t>
            </a:r>
            <a:r>
              <a:rPr lang="en-US" dirty="0">
                <a:latin typeface="Calibri"/>
                <a:ea typeface="Calibri"/>
                <a:cs typeface="Calibri"/>
              </a:rPr>
              <a:t> for dem – </a:t>
            </a:r>
            <a:r>
              <a:rPr lang="en-US" dirty="0" err="1">
                <a:latin typeface="Calibri"/>
                <a:ea typeface="Calibri"/>
                <a:cs typeface="Calibri"/>
              </a:rPr>
              <a:t>hvorfor</a:t>
            </a:r>
            <a:r>
              <a:rPr lang="en-US" dirty="0">
                <a:latin typeface="Calibri"/>
                <a:ea typeface="Calibri"/>
                <a:cs typeface="Calibri"/>
              </a:rPr>
              <a:t> </a:t>
            </a:r>
            <a:r>
              <a:rPr lang="en-US" dirty="0" err="1">
                <a:latin typeface="Calibri"/>
                <a:ea typeface="Calibri"/>
                <a:cs typeface="Calibri"/>
              </a:rPr>
              <a:t>reagerer</a:t>
            </a:r>
            <a:r>
              <a:rPr lang="en-US" dirty="0">
                <a:latin typeface="Calibri"/>
                <a:ea typeface="Calibri"/>
                <a:cs typeface="Calibri"/>
              </a:rPr>
              <a:t> </a:t>
            </a:r>
            <a:r>
              <a:rPr lang="en-US" dirty="0" err="1">
                <a:latin typeface="Calibri"/>
                <a:ea typeface="Calibri"/>
                <a:cs typeface="Calibri"/>
              </a:rPr>
              <a:t>borgeren</a:t>
            </a:r>
            <a:r>
              <a:rPr lang="en-US" dirty="0">
                <a:latin typeface="Calibri"/>
                <a:ea typeface="Calibri"/>
                <a:cs typeface="Calibri"/>
              </a:rPr>
              <a:t> </a:t>
            </a:r>
            <a:r>
              <a:rPr lang="en-US" dirty="0" err="1">
                <a:latin typeface="Calibri"/>
                <a:ea typeface="Calibri"/>
                <a:cs typeface="Calibri"/>
              </a:rPr>
              <a:t>sådan</a:t>
            </a:r>
            <a:r>
              <a:rPr lang="en-US" dirty="0">
                <a:latin typeface="Calibri"/>
                <a:ea typeface="Calibri"/>
                <a:cs typeface="Calibri"/>
              </a:rPr>
              <a:t> her. </a:t>
            </a:r>
          </a:p>
          <a:p>
            <a:endParaRPr lang="en-US" dirty="0">
              <a:latin typeface="Calibri"/>
              <a:ea typeface="Calibri"/>
              <a:cs typeface="Calibri"/>
            </a:endParaRPr>
          </a:p>
          <a:p>
            <a:r>
              <a:rPr lang="en-US" dirty="0">
                <a:latin typeface="Calibri"/>
                <a:ea typeface="Calibri"/>
                <a:cs typeface="Calibri"/>
              </a:rPr>
              <a:t>Det er </a:t>
            </a:r>
            <a:r>
              <a:rPr lang="en-US" dirty="0" err="1">
                <a:latin typeface="Calibri"/>
                <a:ea typeface="Calibri"/>
                <a:cs typeface="Calibri"/>
              </a:rPr>
              <a:t>bedst</a:t>
            </a:r>
            <a:r>
              <a:rPr lang="en-US" dirty="0">
                <a:latin typeface="Calibri"/>
                <a:ea typeface="Calibri"/>
                <a:cs typeface="Calibri"/>
              </a:rPr>
              <a:t> </a:t>
            </a:r>
            <a:r>
              <a:rPr lang="en-US" dirty="0" err="1">
                <a:latin typeface="Calibri"/>
                <a:ea typeface="Calibri"/>
                <a:cs typeface="Calibri"/>
              </a:rPr>
              <a:t>hvis</a:t>
            </a:r>
            <a:r>
              <a:rPr lang="en-US" dirty="0">
                <a:latin typeface="Calibri"/>
                <a:ea typeface="Calibri"/>
                <a:cs typeface="Calibri"/>
              </a:rPr>
              <a:t> I </a:t>
            </a:r>
            <a:r>
              <a:rPr lang="en-US" dirty="0" err="1">
                <a:latin typeface="Calibri"/>
                <a:ea typeface="Calibri"/>
                <a:cs typeface="Calibri"/>
              </a:rPr>
              <a:t>gør</a:t>
            </a:r>
            <a:r>
              <a:rPr lang="en-US" dirty="0">
                <a:latin typeface="Calibri"/>
                <a:ea typeface="Calibri"/>
                <a:cs typeface="Calibri"/>
              </a:rPr>
              <a:t> det </a:t>
            </a:r>
            <a:r>
              <a:rPr lang="en-US" dirty="0" err="1">
                <a:latin typeface="Calibri"/>
                <a:ea typeface="Calibri"/>
                <a:cs typeface="Calibri"/>
              </a:rPr>
              <a:t>flere</a:t>
            </a:r>
            <a:r>
              <a:rPr lang="en-US" dirty="0">
                <a:latin typeface="Calibri"/>
                <a:ea typeface="Calibri"/>
                <a:cs typeface="Calibri"/>
              </a:rPr>
              <a:t> </a:t>
            </a:r>
            <a:r>
              <a:rPr lang="en-US" dirty="0" err="1">
                <a:latin typeface="Calibri"/>
                <a:ea typeface="Calibri"/>
                <a:cs typeface="Calibri"/>
              </a:rPr>
              <a:t>sammen</a:t>
            </a:r>
            <a:r>
              <a:rPr lang="en-US" dirty="0">
                <a:latin typeface="Calibri"/>
                <a:ea typeface="Calibri"/>
                <a:cs typeface="Calibri"/>
              </a:rPr>
              <a:t>, </a:t>
            </a:r>
            <a:r>
              <a:rPr lang="en-US" dirty="0" err="1">
                <a:latin typeface="Calibri"/>
                <a:ea typeface="Calibri"/>
                <a:cs typeface="Calibri"/>
              </a:rPr>
              <a:t>fx</a:t>
            </a:r>
            <a:r>
              <a:rPr lang="en-US" dirty="0">
                <a:latin typeface="Calibri"/>
                <a:ea typeface="Calibri"/>
                <a:cs typeface="Calibri"/>
              </a:rPr>
              <a:t> på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beboerkonference</a:t>
            </a:r>
            <a:r>
              <a:rPr lang="en-US" dirty="0">
                <a:latin typeface="Calibri"/>
                <a:ea typeface="Calibri"/>
                <a:cs typeface="Calibri"/>
              </a:rPr>
              <a:t>, </a:t>
            </a:r>
            <a:r>
              <a:rPr lang="en-US" dirty="0" err="1">
                <a:latin typeface="Calibri"/>
                <a:ea typeface="Calibri"/>
                <a:cs typeface="Calibri"/>
              </a:rPr>
              <a:t>så</a:t>
            </a:r>
            <a:r>
              <a:rPr lang="en-US" dirty="0">
                <a:latin typeface="Calibri"/>
                <a:ea typeface="Calibri"/>
                <a:cs typeface="Calibri"/>
              </a:rPr>
              <a:t> I </a:t>
            </a:r>
            <a:r>
              <a:rPr lang="en-US" dirty="0" err="1">
                <a:latin typeface="Calibri"/>
                <a:ea typeface="Calibri"/>
                <a:cs typeface="Calibri"/>
              </a:rPr>
              <a:t>får</a:t>
            </a:r>
            <a:r>
              <a:rPr lang="en-US" dirty="0">
                <a:latin typeface="Calibri"/>
                <a:ea typeface="Calibri"/>
                <a:cs typeface="Calibri"/>
              </a:rPr>
              <a:t> </a:t>
            </a:r>
            <a:r>
              <a:rPr lang="en-US" dirty="0" err="1">
                <a:latin typeface="Calibri"/>
                <a:ea typeface="Calibri"/>
                <a:cs typeface="Calibri"/>
              </a:rPr>
              <a:t>flere</a:t>
            </a:r>
            <a:r>
              <a:rPr lang="en-US" dirty="0">
                <a:latin typeface="Calibri"/>
                <a:ea typeface="Calibri"/>
                <a:cs typeface="Calibri"/>
              </a:rPr>
              <a:t> </a:t>
            </a:r>
            <a:r>
              <a:rPr lang="en-US" dirty="0" err="1">
                <a:latin typeface="Calibri"/>
                <a:ea typeface="Calibri"/>
                <a:cs typeface="Calibri"/>
              </a:rPr>
              <a:t>vinkler</a:t>
            </a:r>
            <a:r>
              <a:rPr lang="en-US" dirty="0">
                <a:latin typeface="Calibri"/>
                <a:ea typeface="Calibri"/>
                <a:cs typeface="Calibri"/>
              </a:rPr>
              <a:t> på det og </a:t>
            </a:r>
            <a:r>
              <a:rPr lang="en-US" dirty="0" err="1">
                <a:latin typeface="Calibri"/>
                <a:ea typeface="Calibri"/>
                <a:cs typeface="Calibri"/>
              </a:rPr>
              <a:t>får</a:t>
            </a:r>
            <a:r>
              <a:rPr lang="en-US" dirty="0">
                <a:latin typeface="Calibri"/>
                <a:ea typeface="Calibri"/>
                <a:cs typeface="Calibri"/>
              </a:rPr>
              <a:t> </a:t>
            </a:r>
            <a:r>
              <a:rPr lang="en-US" dirty="0" err="1">
                <a:latin typeface="Calibri"/>
                <a:ea typeface="Calibri"/>
                <a:cs typeface="Calibri"/>
              </a:rPr>
              <a:t>observationerne</a:t>
            </a:r>
            <a:r>
              <a:rPr lang="en-US" dirty="0">
                <a:latin typeface="Calibri"/>
                <a:ea typeface="Calibri"/>
                <a:cs typeface="Calibri"/>
              </a:rPr>
              <a:t> </a:t>
            </a:r>
            <a:r>
              <a:rPr lang="en-US" dirty="0" err="1">
                <a:latin typeface="Calibri"/>
                <a:ea typeface="Calibri"/>
                <a:cs typeface="Calibri"/>
              </a:rPr>
              <a:t>direkte</a:t>
            </a:r>
            <a:r>
              <a:rPr lang="en-US" dirty="0">
                <a:latin typeface="Calibri"/>
                <a:ea typeface="Calibri"/>
                <a:cs typeface="Calibri"/>
              </a:rPr>
              <a:t> </a:t>
            </a:r>
            <a:r>
              <a:rPr lang="en-US" dirty="0" err="1">
                <a:latin typeface="Calibri"/>
                <a:ea typeface="Calibri"/>
                <a:cs typeface="Calibri"/>
              </a:rPr>
              <a:t>fra</a:t>
            </a:r>
            <a:r>
              <a:rPr lang="en-US" dirty="0">
                <a:latin typeface="Calibri"/>
                <a:ea typeface="Calibri"/>
                <a:cs typeface="Calibri"/>
              </a:rPr>
              <a:t> dem, </a:t>
            </a:r>
            <a:r>
              <a:rPr lang="en-US" dirty="0" err="1">
                <a:latin typeface="Calibri"/>
                <a:ea typeface="Calibri"/>
                <a:cs typeface="Calibri"/>
              </a:rPr>
              <a:t>som</a:t>
            </a:r>
            <a:r>
              <a:rPr lang="en-US" dirty="0">
                <a:latin typeface="Calibri"/>
                <a:ea typeface="Calibri"/>
                <a:cs typeface="Calibri"/>
              </a:rPr>
              <a:t> </a:t>
            </a:r>
            <a:r>
              <a:rPr lang="en-US" dirty="0" err="1">
                <a:latin typeface="Calibri"/>
                <a:ea typeface="Calibri"/>
                <a:cs typeface="Calibri"/>
              </a:rPr>
              <a:t>har</a:t>
            </a:r>
            <a:r>
              <a:rPr lang="en-US" dirty="0">
                <a:latin typeface="Calibri"/>
                <a:ea typeface="Calibri"/>
                <a:cs typeface="Calibri"/>
              </a:rPr>
              <a:t> </a:t>
            </a:r>
            <a:r>
              <a:rPr lang="en-US" dirty="0" err="1">
                <a:latin typeface="Calibri"/>
                <a:ea typeface="Calibri"/>
                <a:cs typeface="Calibri"/>
              </a:rPr>
              <a:t>foretaget</a:t>
            </a:r>
            <a:r>
              <a:rPr lang="en-US" dirty="0">
                <a:latin typeface="Calibri"/>
                <a:ea typeface="Calibri"/>
                <a:cs typeface="Calibri"/>
              </a:rPr>
              <a:t> dem. I </a:t>
            </a:r>
            <a:r>
              <a:rPr lang="en-US" dirty="0" err="1">
                <a:latin typeface="Calibri"/>
                <a:ea typeface="Calibri"/>
                <a:cs typeface="Calibri"/>
              </a:rPr>
              <a:t>kan</a:t>
            </a:r>
            <a:r>
              <a:rPr lang="en-US" dirty="0">
                <a:latin typeface="Calibri"/>
                <a:ea typeface="Calibri"/>
                <a:cs typeface="Calibri"/>
              </a:rPr>
              <a:t> </a:t>
            </a:r>
            <a:r>
              <a:rPr lang="en-US" dirty="0" err="1">
                <a:latin typeface="Calibri"/>
                <a:ea typeface="Calibri"/>
                <a:cs typeface="Calibri"/>
              </a:rPr>
              <a:t>læse</a:t>
            </a:r>
            <a:r>
              <a:rPr lang="en-US" dirty="0">
                <a:latin typeface="Calibri"/>
                <a:ea typeface="Calibri"/>
                <a:cs typeface="Calibri"/>
              </a:rPr>
              <a:t> </a:t>
            </a:r>
            <a:r>
              <a:rPr lang="en-US" dirty="0" err="1">
                <a:latin typeface="Calibri"/>
                <a:ea typeface="Calibri"/>
                <a:cs typeface="Calibri"/>
              </a:rPr>
              <a:t>meget</a:t>
            </a:r>
            <a:r>
              <a:rPr lang="en-US" dirty="0">
                <a:latin typeface="Calibri"/>
                <a:ea typeface="Calibri"/>
                <a:cs typeface="Calibri"/>
              </a:rPr>
              <a:t> mere om det i </a:t>
            </a:r>
            <a:r>
              <a:rPr lang="en-US" dirty="0" err="1">
                <a:latin typeface="Calibri"/>
                <a:ea typeface="Calibri"/>
                <a:cs typeface="Calibri"/>
              </a:rPr>
              <a:t>demenshåndbogen</a:t>
            </a:r>
            <a:r>
              <a:rPr lang="en-US" dirty="0">
                <a:latin typeface="Calibri"/>
                <a:ea typeface="Calibri"/>
                <a:cs typeface="Calibri"/>
              </a:rPr>
              <a:t> “</a:t>
            </a:r>
            <a:r>
              <a:rPr lang="en-US" dirty="0" err="1">
                <a:latin typeface="Calibri"/>
                <a:ea typeface="Calibri"/>
                <a:cs typeface="Calibri"/>
              </a:rPr>
              <a:t>Beboerkonferenden</a:t>
            </a:r>
            <a:r>
              <a:rPr lang="en-US" dirty="0">
                <a:latin typeface="Calibri"/>
                <a:ea typeface="Calibri"/>
                <a:cs typeface="Calibri"/>
              </a:rPr>
              <a:t> I </a:t>
            </a:r>
            <a:r>
              <a:rPr lang="en-US" dirty="0" err="1">
                <a:latin typeface="Calibri"/>
                <a:ea typeface="Calibri"/>
                <a:cs typeface="Calibri"/>
              </a:rPr>
              <a:t>praksis</a:t>
            </a:r>
            <a:r>
              <a:rPr lang="en-US" dirty="0">
                <a:latin typeface="Calibri"/>
                <a:ea typeface="Calibri"/>
                <a:cs typeface="Calibri"/>
              </a:rPr>
              <a:t>”.</a:t>
            </a:r>
          </a:p>
          <a:p>
            <a:endParaRPr lang="en-US" dirty="0">
              <a:latin typeface="Calibri"/>
              <a:ea typeface="Calibri"/>
              <a:cs typeface="Calibri"/>
            </a:endParaRPr>
          </a:p>
          <a:p>
            <a:r>
              <a:rPr lang="en-US" dirty="0">
                <a:latin typeface="Calibri"/>
                <a:ea typeface="Calibri"/>
                <a:cs typeface="Calibri"/>
              </a:rPr>
              <a:t>I </a:t>
            </a:r>
            <a:r>
              <a:rPr lang="en-US" dirty="0" err="1">
                <a:latin typeface="Calibri"/>
                <a:ea typeface="Calibri"/>
                <a:cs typeface="Calibri"/>
              </a:rPr>
              <a:t>kan</a:t>
            </a:r>
            <a:r>
              <a:rPr lang="en-US" dirty="0">
                <a:latin typeface="Calibri"/>
                <a:ea typeface="Calibri"/>
                <a:cs typeface="Calibri"/>
              </a:rPr>
              <a:t> </a:t>
            </a:r>
            <a:r>
              <a:rPr lang="en-US" dirty="0" err="1">
                <a:latin typeface="Calibri"/>
                <a:ea typeface="Calibri"/>
                <a:cs typeface="Calibri"/>
              </a:rPr>
              <a:t>fx</a:t>
            </a:r>
            <a:r>
              <a:rPr lang="en-US" dirty="0">
                <a:latin typeface="Calibri"/>
                <a:ea typeface="Calibri"/>
                <a:cs typeface="Calibri"/>
              </a:rPr>
              <a:t> </a:t>
            </a:r>
            <a:r>
              <a:rPr lang="en-US" dirty="0" err="1">
                <a:latin typeface="Calibri"/>
                <a:ea typeface="Calibri"/>
                <a:cs typeface="Calibri"/>
              </a:rPr>
              <a:t>analysere</a:t>
            </a:r>
            <a:r>
              <a:rPr lang="en-US" dirty="0">
                <a:latin typeface="Calibri"/>
                <a:ea typeface="Calibri"/>
                <a:cs typeface="Calibri"/>
              </a:rPr>
              <a:t> </a:t>
            </a:r>
            <a:r>
              <a:rPr lang="en-US" dirty="0" err="1">
                <a:latin typeface="Calibri"/>
                <a:ea typeface="Calibri"/>
                <a:cs typeface="Calibri"/>
              </a:rPr>
              <a:t>beboerens</a:t>
            </a:r>
            <a:r>
              <a:rPr lang="en-US" dirty="0">
                <a:latin typeface="Calibri"/>
                <a:ea typeface="Calibri"/>
                <a:cs typeface="Calibri"/>
              </a:rPr>
              <a:t> </a:t>
            </a:r>
            <a:r>
              <a:rPr lang="en-US" dirty="0" err="1">
                <a:latin typeface="Calibri"/>
                <a:ea typeface="Calibri"/>
                <a:cs typeface="Calibri"/>
              </a:rPr>
              <a:t>adfærd</a:t>
            </a:r>
            <a:r>
              <a:rPr lang="en-US" dirty="0">
                <a:latin typeface="Calibri"/>
                <a:ea typeface="Calibri"/>
                <a:cs typeface="Calibri"/>
              </a:rPr>
              <a:t> </a:t>
            </a:r>
            <a:r>
              <a:rPr lang="en-US" dirty="0" err="1">
                <a:latin typeface="Calibri"/>
                <a:ea typeface="Calibri"/>
                <a:cs typeface="Calibri"/>
              </a:rPr>
              <a:t>ud</a:t>
            </a:r>
            <a:r>
              <a:rPr lang="en-US" dirty="0">
                <a:latin typeface="Calibri"/>
                <a:ea typeface="Calibri"/>
                <a:cs typeface="Calibri"/>
              </a:rPr>
              <a:t> </a:t>
            </a:r>
            <a:r>
              <a:rPr lang="en-US" dirty="0" err="1">
                <a:latin typeface="Calibri"/>
                <a:ea typeface="Calibri"/>
                <a:cs typeface="Calibri"/>
              </a:rPr>
              <a:t>fra</a:t>
            </a:r>
            <a:r>
              <a:rPr lang="en-US" dirty="0">
                <a:latin typeface="Calibri"/>
                <a:ea typeface="Calibri"/>
                <a:cs typeface="Calibri"/>
              </a:rPr>
              <a:t> </a:t>
            </a:r>
            <a:r>
              <a:rPr lang="en-US" dirty="0" err="1">
                <a:latin typeface="Calibri"/>
                <a:ea typeface="Calibri"/>
                <a:cs typeface="Calibri"/>
              </a:rPr>
              <a:t>demensligningen</a:t>
            </a:r>
            <a:r>
              <a:rPr lang="en-US" dirty="0">
                <a:latin typeface="Calibri"/>
                <a:ea typeface="Calibri"/>
                <a:cs typeface="Calibri"/>
              </a:rPr>
              <a:t>, </a:t>
            </a:r>
            <a:r>
              <a:rPr lang="en-US" dirty="0" err="1">
                <a:latin typeface="Calibri"/>
                <a:ea typeface="Calibri"/>
                <a:cs typeface="Calibri"/>
              </a:rPr>
              <a:t>som</a:t>
            </a:r>
            <a:r>
              <a:rPr lang="en-US" dirty="0">
                <a:latin typeface="Calibri"/>
                <a:ea typeface="Calibri"/>
                <a:cs typeface="Calibri"/>
              </a:rPr>
              <a:t> </a:t>
            </a:r>
            <a:r>
              <a:rPr lang="en-US" dirty="0" err="1">
                <a:latin typeface="Calibri"/>
                <a:ea typeface="Calibri"/>
                <a:cs typeface="Calibri"/>
              </a:rPr>
              <a:t>siger</a:t>
            </a:r>
            <a:r>
              <a:rPr lang="en-US" dirty="0">
                <a:latin typeface="Calibri"/>
                <a:ea typeface="Calibri"/>
                <a:cs typeface="Calibri"/>
              </a:rPr>
              <a:t> </a:t>
            </a:r>
            <a:r>
              <a:rPr lang="en-US" dirty="0" err="1">
                <a:latin typeface="Calibri"/>
                <a:ea typeface="Calibri"/>
                <a:cs typeface="Calibri"/>
              </a:rPr>
              <a:t>demensudtrykket</a:t>
            </a:r>
            <a:r>
              <a:rPr lang="en-US" dirty="0">
                <a:latin typeface="Calibri"/>
                <a:ea typeface="Calibri"/>
                <a:cs typeface="Calibri"/>
              </a:rPr>
              <a:t> er på </a:t>
            </a:r>
            <a:r>
              <a:rPr lang="en-US" dirty="0" err="1">
                <a:latin typeface="Calibri"/>
                <a:ea typeface="Calibri"/>
                <a:cs typeface="Calibri"/>
              </a:rPr>
              <a:t>baggrund</a:t>
            </a:r>
            <a:r>
              <a:rPr lang="en-US" dirty="0">
                <a:latin typeface="Calibri"/>
                <a:ea typeface="Calibri"/>
                <a:cs typeface="Calibri"/>
              </a:rPr>
              <a:t> af </a:t>
            </a:r>
            <a:r>
              <a:rPr lang="en-US" dirty="0" err="1">
                <a:latin typeface="Calibri"/>
                <a:ea typeface="Calibri"/>
                <a:cs typeface="Calibri"/>
              </a:rPr>
              <a:t>beboerens</a:t>
            </a:r>
            <a:r>
              <a:rPr lang="en-US" dirty="0">
                <a:latin typeface="Calibri"/>
                <a:ea typeface="Calibri"/>
                <a:cs typeface="Calibri"/>
              </a:rPr>
              <a:t> </a:t>
            </a:r>
            <a:r>
              <a:rPr lang="en-US" dirty="0" err="1">
                <a:latin typeface="Calibri"/>
                <a:ea typeface="Calibri"/>
                <a:cs typeface="Calibri"/>
              </a:rPr>
              <a:t>biografi</a:t>
            </a:r>
            <a:r>
              <a:rPr lang="en-US" dirty="0">
                <a:latin typeface="Calibri"/>
                <a:ea typeface="Calibri"/>
                <a:cs typeface="Calibri"/>
              </a:rPr>
              <a:t>, </a:t>
            </a:r>
            <a:r>
              <a:rPr lang="en-US" dirty="0" err="1">
                <a:latin typeface="Calibri"/>
                <a:ea typeface="Calibri"/>
                <a:cs typeface="Calibri"/>
              </a:rPr>
              <a:t>personlighed</a:t>
            </a:r>
            <a:r>
              <a:rPr lang="en-US" dirty="0">
                <a:latin typeface="Calibri"/>
                <a:ea typeface="Calibri"/>
                <a:cs typeface="Calibri"/>
              </a:rPr>
              <a:t>, </a:t>
            </a:r>
            <a:r>
              <a:rPr lang="en-US" dirty="0" err="1">
                <a:latin typeface="Calibri"/>
                <a:ea typeface="Calibri"/>
                <a:cs typeface="Calibri"/>
              </a:rPr>
              <a:t>helbred</a:t>
            </a:r>
            <a:r>
              <a:rPr lang="en-US" dirty="0">
                <a:latin typeface="Calibri"/>
                <a:ea typeface="Calibri"/>
                <a:cs typeface="Calibri"/>
              </a:rPr>
              <a:t>, </a:t>
            </a:r>
            <a:r>
              <a:rPr lang="en-US" dirty="0" err="1">
                <a:latin typeface="Calibri"/>
                <a:ea typeface="Calibri"/>
                <a:cs typeface="Calibri"/>
              </a:rPr>
              <a:t>neurolodi</a:t>
            </a:r>
            <a:r>
              <a:rPr lang="en-US" dirty="0">
                <a:latin typeface="Calibri"/>
                <a:ea typeface="Calibri"/>
                <a:cs typeface="Calibri"/>
              </a:rPr>
              <a:t> og </a:t>
            </a:r>
            <a:r>
              <a:rPr lang="en-US" dirty="0" err="1">
                <a:latin typeface="Calibri"/>
                <a:ea typeface="Calibri"/>
                <a:cs typeface="Calibri"/>
              </a:rPr>
              <a:t>socialpsykologi</a:t>
            </a:r>
            <a:r>
              <a:rPr lang="en-US" dirty="0">
                <a:latin typeface="Calibri"/>
                <a:ea typeface="Calibri"/>
                <a:cs typeface="Calibri"/>
              </a:rPr>
              <a:t>. </a:t>
            </a:r>
            <a:r>
              <a:rPr lang="en-US" dirty="0" err="1">
                <a:latin typeface="Calibri"/>
                <a:ea typeface="Calibri"/>
                <a:cs typeface="Calibri"/>
              </a:rPr>
              <a:t>Videre</a:t>
            </a:r>
            <a:r>
              <a:rPr lang="en-US" dirty="0">
                <a:latin typeface="Calibri"/>
                <a:ea typeface="Calibri"/>
                <a:cs typeface="Calibri"/>
              </a:rPr>
              <a:t> </a:t>
            </a:r>
            <a:r>
              <a:rPr lang="en-US" dirty="0" err="1">
                <a:latin typeface="Calibri"/>
                <a:ea typeface="Calibri"/>
                <a:cs typeface="Calibri"/>
              </a:rPr>
              <a:t>kan</a:t>
            </a:r>
            <a:r>
              <a:rPr lang="en-US" dirty="0">
                <a:latin typeface="Calibri"/>
                <a:ea typeface="Calibri"/>
                <a:cs typeface="Calibri"/>
              </a:rPr>
              <a:t> i </a:t>
            </a:r>
            <a:r>
              <a:rPr lang="en-US" dirty="0" err="1">
                <a:latin typeface="Calibri"/>
                <a:ea typeface="Calibri"/>
                <a:cs typeface="Calibri"/>
              </a:rPr>
              <a:t>bruge</a:t>
            </a:r>
            <a:r>
              <a:rPr lang="en-US" dirty="0">
                <a:latin typeface="Calibri"/>
                <a:ea typeface="Calibri"/>
                <a:cs typeface="Calibri"/>
              </a:rPr>
              <a:t> </a:t>
            </a:r>
            <a:r>
              <a:rPr lang="en-US" dirty="0" err="1">
                <a:latin typeface="Calibri"/>
                <a:ea typeface="Calibri"/>
                <a:cs typeface="Calibri"/>
              </a:rPr>
              <a:t>blomsten</a:t>
            </a:r>
            <a:r>
              <a:rPr lang="en-US" dirty="0">
                <a:latin typeface="Calibri"/>
                <a:ea typeface="Calibri"/>
                <a:cs typeface="Calibri"/>
              </a:rPr>
              <a:t> </a:t>
            </a:r>
            <a:r>
              <a:rPr lang="en-US" dirty="0" err="1">
                <a:latin typeface="Calibri"/>
                <a:ea typeface="Calibri"/>
                <a:cs typeface="Calibri"/>
              </a:rPr>
              <a:t>til</a:t>
            </a:r>
            <a:r>
              <a:rPr lang="en-US" dirty="0">
                <a:latin typeface="Calibri"/>
                <a:ea typeface="Calibri"/>
                <a:cs typeface="Calibri"/>
              </a:rPr>
              <a:t> at </a:t>
            </a:r>
            <a:r>
              <a:rPr lang="en-US" dirty="0" err="1">
                <a:latin typeface="Calibri"/>
                <a:ea typeface="Calibri"/>
                <a:cs typeface="Calibri"/>
              </a:rPr>
              <a:t>analysere</a:t>
            </a:r>
            <a:r>
              <a:rPr lang="en-US" dirty="0">
                <a:latin typeface="Calibri"/>
                <a:ea typeface="Calibri"/>
                <a:cs typeface="Calibri"/>
              </a:rPr>
              <a:t> om </a:t>
            </a:r>
            <a:r>
              <a:rPr lang="en-US" dirty="0" err="1">
                <a:latin typeface="Calibri"/>
                <a:ea typeface="Calibri"/>
                <a:cs typeface="Calibri"/>
              </a:rPr>
              <a:t>patientens</a:t>
            </a:r>
            <a:r>
              <a:rPr lang="en-US" dirty="0">
                <a:latin typeface="Calibri"/>
                <a:ea typeface="Calibri"/>
                <a:cs typeface="Calibri"/>
              </a:rPr>
              <a:t> </a:t>
            </a:r>
            <a:r>
              <a:rPr lang="en-US" dirty="0" err="1">
                <a:latin typeface="Calibri"/>
                <a:ea typeface="Calibri"/>
                <a:cs typeface="Calibri"/>
              </a:rPr>
              <a:t>psykologiske</a:t>
            </a:r>
            <a:r>
              <a:rPr lang="en-US" dirty="0">
                <a:latin typeface="Calibri"/>
                <a:ea typeface="Calibri"/>
                <a:cs typeface="Calibri"/>
              </a:rPr>
              <a:t> </a:t>
            </a:r>
            <a:r>
              <a:rPr lang="en-US" dirty="0" err="1">
                <a:latin typeface="Calibri"/>
                <a:ea typeface="Calibri"/>
                <a:cs typeface="Calibri"/>
              </a:rPr>
              <a:t>behov</a:t>
            </a:r>
            <a:r>
              <a:rPr lang="en-US" dirty="0">
                <a:latin typeface="Calibri"/>
                <a:ea typeface="Calibri"/>
                <a:cs typeface="Calibri"/>
              </a:rPr>
              <a:t> er </a:t>
            </a:r>
            <a:r>
              <a:rPr lang="en-US" dirty="0" err="1">
                <a:latin typeface="Calibri"/>
                <a:ea typeface="Calibri"/>
                <a:cs typeface="Calibri"/>
              </a:rPr>
              <a:t>dækker</a:t>
            </a:r>
            <a:r>
              <a:rPr lang="en-US" dirty="0">
                <a:latin typeface="Calibri"/>
                <a:ea typeface="Calibri"/>
                <a:cs typeface="Calibri"/>
              </a:rPr>
              <a:t>, </a:t>
            </a:r>
            <a:r>
              <a:rPr lang="en-US" dirty="0" err="1">
                <a:latin typeface="Calibri"/>
                <a:ea typeface="Calibri"/>
                <a:cs typeface="Calibri"/>
              </a:rPr>
              <a:t>eller</a:t>
            </a:r>
            <a:r>
              <a:rPr lang="en-US" dirty="0">
                <a:latin typeface="Calibri"/>
                <a:ea typeface="Calibri"/>
                <a:cs typeface="Calibri"/>
              </a:rPr>
              <a:t> om </a:t>
            </a:r>
            <a:r>
              <a:rPr lang="en-US" dirty="0" err="1">
                <a:latin typeface="Calibri"/>
                <a:ea typeface="Calibri"/>
                <a:cs typeface="Calibri"/>
              </a:rPr>
              <a:t>dette</a:t>
            </a:r>
            <a:r>
              <a:rPr lang="en-US" dirty="0">
                <a:latin typeface="Calibri"/>
                <a:ea typeface="Calibri"/>
                <a:cs typeface="Calibri"/>
              </a:rPr>
              <a:t> </a:t>
            </a:r>
            <a:r>
              <a:rPr lang="en-US" dirty="0" err="1">
                <a:latin typeface="Calibri"/>
                <a:ea typeface="Calibri"/>
                <a:cs typeface="Calibri"/>
              </a:rPr>
              <a:t>kunne</a:t>
            </a:r>
            <a:r>
              <a:rPr lang="en-US" dirty="0">
                <a:latin typeface="Calibri"/>
                <a:ea typeface="Calibri"/>
                <a:cs typeface="Calibri"/>
              </a:rPr>
              <a:t> </a:t>
            </a:r>
            <a:r>
              <a:rPr lang="en-US" dirty="0" err="1">
                <a:latin typeface="Calibri"/>
                <a:ea typeface="Calibri"/>
                <a:cs typeface="Calibri"/>
              </a:rPr>
              <a:t>forklare</a:t>
            </a:r>
            <a:r>
              <a:rPr lang="en-US" dirty="0">
                <a:latin typeface="Calibri"/>
                <a:ea typeface="Calibri"/>
                <a:cs typeface="Calibri"/>
              </a:rPr>
              <a:t> </a:t>
            </a:r>
            <a:r>
              <a:rPr lang="en-US" dirty="0" err="1">
                <a:latin typeface="Calibri"/>
                <a:ea typeface="Calibri"/>
                <a:cs typeface="Calibri"/>
              </a:rPr>
              <a:t>adfærden</a:t>
            </a:r>
            <a:r>
              <a:rPr lang="en-US" dirty="0">
                <a:latin typeface="Calibri"/>
                <a:ea typeface="Calibri"/>
                <a:cs typeface="Calibri"/>
              </a:rPr>
              <a:t>.</a:t>
            </a:r>
          </a:p>
          <a:p>
            <a:r>
              <a:rPr lang="en-US" dirty="0">
                <a:latin typeface="Calibri"/>
                <a:ea typeface="Calibri"/>
                <a:cs typeface="Calibri"/>
              </a:rPr>
              <a:t>Kan I </a:t>
            </a:r>
            <a:r>
              <a:rPr lang="en-US" dirty="0" err="1">
                <a:latin typeface="Calibri"/>
                <a:ea typeface="Calibri"/>
                <a:cs typeface="Calibri"/>
              </a:rPr>
              <a:t>komme</a:t>
            </a:r>
            <a:r>
              <a:rPr lang="en-US" dirty="0">
                <a:latin typeface="Calibri"/>
                <a:ea typeface="Calibri"/>
                <a:cs typeface="Calibri"/>
              </a:rPr>
              <a:t> på </a:t>
            </a:r>
            <a:r>
              <a:rPr lang="en-US" dirty="0" err="1">
                <a:latin typeface="Calibri"/>
                <a:ea typeface="Calibri"/>
                <a:cs typeface="Calibri"/>
              </a:rPr>
              <a:t>nogle</a:t>
            </a:r>
            <a:r>
              <a:rPr lang="en-US" dirty="0">
                <a:latin typeface="Calibri"/>
                <a:ea typeface="Calibri"/>
                <a:cs typeface="Calibri"/>
              </a:rPr>
              <a:t> </a:t>
            </a:r>
            <a:r>
              <a:rPr lang="en-US" dirty="0" err="1">
                <a:latin typeface="Calibri"/>
                <a:ea typeface="Calibri"/>
                <a:cs typeface="Calibri"/>
              </a:rPr>
              <a:t>eksempler</a:t>
            </a:r>
            <a:r>
              <a:rPr lang="en-US" dirty="0">
                <a:latin typeface="Calibri"/>
                <a:ea typeface="Calibri"/>
                <a:cs typeface="Calibri"/>
              </a:rPr>
              <a:t> på et </a:t>
            </a:r>
            <a:r>
              <a:rPr lang="en-US" dirty="0" err="1">
                <a:latin typeface="Calibri"/>
                <a:ea typeface="Calibri"/>
                <a:cs typeface="Calibri"/>
              </a:rPr>
              <a:t>behov</a:t>
            </a:r>
            <a:r>
              <a:rPr lang="en-US" dirty="0">
                <a:latin typeface="Calibri"/>
                <a:ea typeface="Calibri"/>
                <a:cs typeface="Calibri"/>
              </a:rPr>
              <a:t>, </a:t>
            </a:r>
            <a:r>
              <a:rPr lang="en-US" dirty="0" err="1">
                <a:latin typeface="Calibri"/>
                <a:ea typeface="Calibri"/>
                <a:cs typeface="Calibri"/>
              </a:rPr>
              <a:t>som</a:t>
            </a:r>
            <a:r>
              <a:rPr lang="en-US" dirty="0">
                <a:latin typeface="Calibri"/>
                <a:ea typeface="Calibri"/>
                <a:cs typeface="Calibri"/>
              </a:rPr>
              <a:t> </a:t>
            </a:r>
            <a:r>
              <a:rPr lang="en-US" dirty="0" err="1">
                <a:latin typeface="Calibri"/>
                <a:ea typeface="Calibri"/>
                <a:cs typeface="Calibri"/>
              </a:rPr>
              <a:t>ikke</a:t>
            </a:r>
            <a:r>
              <a:rPr lang="en-US" dirty="0">
                <a:latin typeface="Calibri"/>
                <a:ea typeface="Calibri"/>
                <a:cs typeface="Calibri"/>
              </a:rPr>
              <a:t> er </a:t>
            </a:r>
            <a:r>
              <a:rPr lang="en-US" dirty="0" err="1">
                <a:latin typeface="Calibri"/>
                <a:ea typeface="Calibri"/>
                <a:cs typeface="Calibri"/>
              </a:rPr>
              <a:t>opfyldt</a:t>
            </a:r>
            <a:r>
              <a:rPr lang="en-US" dirty="0">
                <a:latin typeface="Calibri"/>
                <a:ea typeface="Calibri"/>
                <a:cs typeface="Calibri"/>
              </a:rPr>
              <a:t> og </a:t>
            </a:r>
            <a:r>
              <a:rPr lang="en-US" dirty="0" err="1">
                <a:latin typeface="Calibri"/>
                <a:ea typeface="Calibri"/>
                <a:cs typeface="Calibri"/>
              </a:rPr>
              <a:t>hvad</a:t>
            </a:r>
            <a:r>
              <a:rPr lang="en-US" dirty="0">
                <a:latin typeface="Calibri"/>
                <a:ea typeface="Calibri"/>
                <a:cs typeface="Calibri"/>
              </a:rPr>
              <a:t> man </a:t>
            </a:r>
            <a:r>
              <a:rPr lang="en-US" dirty="0" err="1">
                <a:latin typeface="Calibri"/>
                <a:ea typeface="Calibri"/>
                <a:cs typeface="Calibri"/>
              </a:rPr>
              <a:t>fx</a:t>
            </a:r>
            <a:r>
              <a:rPr lang="en-US" dirty="0">
                <a:latin typeface="Calibri"/>
                <a:ea typeface="Calibri"/>
                <a:cs typeface="Calibri"/>
              </a:rPr>
              <a:t> </a:t>
            </a:r>
            <a:r>
              <a:rPr lang="en-US" dirty="0" err="1">
                <a:latin typeface="Calibri"/>
                <a:ea typeface="Calibri"/>
                <a:cs typeface="Calibri"/>
              </a:rPr>
              <a:t>kunne</a:t>
            </a:r>
            <a:r>
              <a:rPr lang="en-US" dirty="0">
                <a:latin typeface="Calibri"/>
                <a:ea typeface="Calibri"/>
                <a:cs typeface="Calibri"/>
              </a:rPr>
              <a:t> </a:t>
            </a:r>
            <a:r>
              <a:rPr lang="en-US" dirty="0" err="1">
                <a:latin typeface="Calibri"/>
                <a:ea typeface="Calibri"/>
                <a:cs typeface="Calibri"/>
              </a:rPr>
              <a:t>gøre</a:t>
            </a:r>
            <a:r>
              <a:rPr lang="en-US" dirty="0">
                <a:latin typeface="Calibri"/>
                <a:ea typeface="Calibri"/>
                <a:cs typeface="Calibri"/>
              </a:rPr>
              <a:t> ved det? I </a:t>
            </a:r>
            <a:r>
              <a:rPr lang="en-US" dirty="0" err="1">
                <a:latin typeface="Calibri"/>
                <a:ea typeface="Calibri"/>
                <a:cs typeface="Calibri"/>
              </a:rPr>
              <a:t>må</a:t>
            </a:r>
            <a:r>
              <a:rPr lang="en-US" dirty="0">
                <a:latin typeface="Calibri"/>
                <a:ea typeface="Calibri"/>
                <a:cs typeface="Calibri"/>
              </a:rPr>
              <a:t> gerne </a:t>
            </a:r>
            <a:r>
              <a:rPr lang="en-US" dirty="0" err="1">
                <a:latin typeface="Calibri"/>
                <a:ea typeface="Calibri"/>
                <a:cs typeface="Calibri"/>
              </a:rPr>
              <a:t>komme</a:t>
            </a:r>
            <a:r>
              <a:rPr lang="en-US" dirty="0">
                <a:latin typeface="Calibri"/>
                <a:ea typeface="Calibri"/>
                <a:cs typeface="Calibri"/>
              </a:rPr>
              <a:t> med </a:t>
            </a:r>
            <a:r>
              <a:rPr lang="en-US" dirty="0" err="1">
                <a:latin typeface="Calibri"/>
                <a:ea typeface="Calibri"/>
                <a:cs typeface="Calibri"/>
              </a:rPr>
              <a:t>konkret</a:t>
            </a:r>
            <a:r>
              <a:rPr lang="en-US" dirty="0">
                <a:latin typeface="Calibri"/>
                <a:ea typeface="Calibri"/>
                <a:cs typeface="Calibri"/>
              </a:rPr>
              <a:t> </a:t>
            </a:r>
            <a:r>
              <a:rPr lang="en-US" dirty="0" err="1">
                <a:latin typeface="Calibri"/>
                <a:ea typeface="Calibri"/>
                <a:cs typeface="Calibri"/>
              </a:rPr>
              <a:t>eksempel</a:t>
            </a:r>
            <a:r>
              <a:rPr lang="en-US" dirty="0">
                <a:latin typeface="Calibri"/>
                <a:ea typeface="Calibri"/>
                <a:cs typeface="Calibri"/>
              </a:rPr>
              <a:t> </a:t>
            </a:r>
            <a:r>
              <a:rPr lang="en-US" dirty="0" err="1">
                <a:latin typeface="Calibri"/>
                <a:ea typeface="Calibri"/>
                <a:cs typeface="Calibri"/>
              </a:rPr>
              <a:t>fra</a:t>
            </a:r>
            <a:r>
              <a:rPr lang="en-US" dirty="0">
                <a:latin typeface="Calibri"/>
                <a:ea typeface="Calibri"/>
                <a:cs typeface="Calibri"/>
              </a:rPr>
              <a:t> </a:t>
            </a:r>
            <a:r>
              <a:rPr lang="en-US" dirty="0" err="1">
                <a:latin typeface="Calibri"/>
                <a:ea typeface="Calibri"/>
                <a:cs typeface="Calibri"/>
              </a:rPr>
              <a:t>en</a:t>
            </a:r>
            <a:r>
              <a:rPr lang="en-US" dirty="0">
                <a:latin typeface="Calibri"/>
                <a:ea typeface="Calibri"/>
                <a:cs typeface="Calibri"/>
              </a:rPr>
              <a:t> af </a:t>
            </a:r>
            <a:r>
              <a:rPr lang="en-US" dirty="0" err="1">
                <a:latin typeface="Calibri"/>
                <a:ea typeface="Calibri"/>
                <a:cs typeface="Calibri"/>
              </a:rPr>
              <a:t>jeres</a:t>
            </a:r>
            <a:r>
              <a:rPr lang="en-US" dirty="0">
                <a:latin typeface="Calibri"/>
                <a:ea typeface="Calibri"/>
                <a:cs typeface="Calibri"/>
              </a:rPr>
              <a:t> </a:t>
            </a:r>
            <a:r>
              <a:rPr lang="en-US" dirty="0" err="1">
                <a:latin typeface="Calibri"/>
                <a:ea typeface="Calibri"/>
                <a:cs typeface="Calibri"/>
              </a:rPr>
              <a:t>beboere</a:t>
            </a:r>
            <a:r>
              <a:rPr lang="en-US" dirty="0">
                <a:latin typeface="Calibri"/>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INFO TIL UNDERVISER</a:t>
            </a:r>
            <a:endParaRPr lang="en-US" dirty="0">
              <a:latin typeface="Calibri"/>
              <a:ea typeface="Calibri"/>
              <a:cs typeface="Calibri"/>
            </a:endParaRPr>
          </a:p>
          <a:p>
            <a:r>
              <a:rPr lang="en-US" dirty="0" err="1">
                <a:latin typeface="Calibri"/>
                <a:ea typeface="Calibri"/>
                <a:cs typeface="Calibri"/>
              </a:rPr>
              <a:t>Fx</a:t>
            </a:r>
            <a:r>
              <a:rPr lang="en-US" dirty="0">
                <a:latin typeface="Calibri"/>
                <a:ea typeface="Calibri"/>
                <a:cs typeface="Calibri"/>
              </a:rPr>
              <a:t> </a:t>
            </a:r>
            <a:r>
              <a:rPr lang="en-US" dirty="0" err="1">
                <a:latin typeface="Calibri"/>
                <a:ea typeface="Calibri"/>
                <a:cs typeface="Calibri"/>
              </a:rPr>
              <a:t>beboer</a:t>
            </a:r>
            <a:r>
              <a:rPr lang="en-US" dirty="0">
                <a:latin typeface="Calibri"/>
                <a:ea typeface="Calibri"/>
                <a:cs typeface="Calibri"/>
              </a:rPr>
              <a:t>, der </a:t>
            </a:r>
            <a:r>
              <a:rPr lang="en-US" dirty="0" err="1">
                <a:latin typeface="Calibri"/>
                <a:ea typeface="Calibri"/>
                <a:cs typeface="Calibri"/>
              </a:rPr>
              <a:t>tidligere</a:t>
            </a:r>
            <a:r>
              <a:rPr lang="en-US" dirty="0">
                <a:latin typeface="Calibri"/>
                <a:ea typeface="Calibri"/>
                <a:cs typeface="Calibri"/>
              </a:rPr>
              <a:t> </a:t>
            </a:r>
            <a:r>
              <a:rPr lang="en-US" dirty="0" err="1">
                <a:latin typeface="Calibri"/>
                <a:ea typeface="Calibri"/>
                <a:cs typeface="Calibri"/>
              </a:rPr>
              <a:t>arbejdede</a:t>
            </a:r>
            <a:r>
              <a:rPr lang="en-US" dirty="0">
                <a:latin typeface="Calibri"/>
                <a:ea typeface="Calibri"/>
                <a:cs typeface="Calibri"/>
              </a:rPr>
              <a:t> I </a:t>
            </a:r>
            <a:r>
              <a:rPr lang="en-US" dirty="0" err="1">
                <a:latin typeface="Calibri"/>
                <a:ea typeface="Calibri"/>
                <a:cs typeface="Calibri"/>
              </a:rPr>
              <a:t>hjemmeplejen</a:t>
            </a:r>
            <a:r>
              <a:rPr lang="en-US" dirty="0">
                <a:latin typeface="Calibri"/>
                <a:ea typeface="Calibri"/>
                <a:cs typeface="Calibri"/>
              </a:rPr>
              <a:t>, </a:t>
            </a:r>
            <a:r>
              <a:rPr lang="en-US" dirty="0" err="1">
                <a:latin typeface="Calibri"/>
                <a:ea typeface="Calibri"/>
                <a:cs typeface="Calibri"/>
              </a:rPr>
              <a:t>går</a:t>
            </a:r>
            <a:r>
              <a:rPr lang="en-US" dirty="0">
                <a:latin typeface="Calibri"/>
                <a:ea typeface="Calibri"/>
                <a:cs typeface="Calibri"/>
              </a:rPr>
              <a:t> </a:t>
            </a:r>
            <a:r>
              <a:rPr lang="en-US" dirty="0" err="1">
                <a:latin typeface="Calibri"/>
                <a:ea typeface="Calibri"/>
                <a:cs typeface="Calibri"/>
              </a:rPr>
              <a:t>rundt</a:t>
            </a:r>
            <a:r>
              <a:rPr lang="en-US" dirty="0">
                <a:latin typeface="Calibri"/>
                <a:ea typeface="Calibri"/>
                <a:cs typeface="Calibri"/>
              </a:rPr>
              <a:t> og </a:t>
            </a:r>
            <a:r>
              <a:rPr lang="en-US" dirty="0" err="1">
                <a:latin typeface="Calibri"/>
                <a:ea typeface="Calibri"/>
                <a:cs typeface="Calibri"/>
              </a:rPr>
              <a:t>prøver</a:t>
            </a:r>
            <a:r>
              <a:rPr lang="en-US" dirty="0">
                <a:latin typeface="Calibri"/>
                <a:ea typeface="Calibri"/>
                <a:cs typeface="Calibri"/>
              </a:rPr>
              <a:t> at </a:t>
            </a:r>
            <a:r>
              <a:rPr lang="en-US" dirty="0" err="1">
                <a:latin typeface="Calibri"/>
                <a:ea typeface="Calibri"/>
                <a:cs typeface="Calibri"/>
              </a:rPr>
              <a:t>være</a:t>
            </a:r>
            <a:r>
              <a:rPr lang="en-US" dirty="0">
                <a:latin typeface="Calibri"/>
                <a:ea typeface="Calibri"/>
                <a:cs typeface="Calibri"/>
              </a:rPr>
              <a:t> </a:t>
            </a:r>
            <a:r>
              <a:rPr lang="en-US" dirty="0" err="1">
                <a:latin typeface="Calibri"/>
                <a:ea typeface="Calibri"/>
                <a:cs typeface="Calibri"/>
              </a:rPr>
              <a:t>plejer</a:t>
            </a:r>
            <a:r>
              <a:rPr lang="en-US" dirty="0">
                <a:latin typeface="Calibri"/>
                <a:ea typeface="Calibri"/>
                <a:cs typeface="Calibri"/>
              </a:rPr>
              <a:t> for de </a:t>
            </a:r>
            <a:r>
              <a:rPr lang="en-US" dirty="0" err="1">
                <a:latin typeface="Calibri"/>
                <a:ea typeface="Calibri"/>
                <a:cs typeface="Calibri"/>
              </a:rPr>
              <a:t>andre</a:t>
            </a:r>
            <a:r>
              <a:rPr lang="en-US" dirty="0">
                <a:latin typeface="Calibri"/>
                <a:ea typeface="Calibri"/>
                <a:cs typeface="Calibri"/>
              </a:rPr>
              <a:t> </a:t>
            </a:r>
            <a:r>
              <a:rPr lang="en-US" dirty="0" err="1">
                <a:latin typeface="Calibri"/>
                <a:ea typeface="Calibri"/>
                <a:cs typeface="Calibri"/>
              </a:rPr>
              <a:t>beboere</a:t>
            </a:r>
            <a:r>
              <a:rPr lang="en-US" dirty="0">
                <a:latin typeface="Calibri"/>
                <a:ea typeface="Calibri"/>
                <a:cs typeface="Calibri"/>
              </a:rPr>
              <a:t> – mangler </a:t>
            </a:r>
            <a:r>
              <a:rPr lang="en-US" dirty="0" err="1">
                <a:latin typeface="Calibri"/>
                <a:ea typeface="Calibri"/>
                <a:cs typeface="Calibri"/>
              </a:rPr>
              <a:t>muligvis</a:t>
            </a:r>
            <a:r>
              <a:rPr lang="en-US" dirty="0">
                <a:latin typeface="Calibri"/>
                <a:ea typeface="Calibri"/>
                <a:cs typeface="Calibri"/>
              </a:rPr>
              <a:t> </a:t>
            </a:r>
            <a:r>
              <a:rPr lang="en-US" u="sng" dirty="0" err="1">
                <a:latin typeface="Calibri"/>
                <a:ea typeface="Calibri"/>
                <a:cs typeface="Calibri"/>
              </a:rPr>
              <a:t>meningsfuld</a:t>
            </a:r>
            <a:r>
              <a:rPr lang="en-US" u="sng" dirty="0">
                <a:latin typeface="Calibri"/>
                <a:ea typeface="Calibri"/>
                <a:cs typeface="Calibri"/>
              </a:rPr>
              <a:t> </a:t>
            </a:r>
            <a:r>
              <a:rPr lang="en-US" u="sng" dirty="0" err="1">
                <a:latin typeface="Calibri"/>
                <a:ea typeface="Calibri"/>
                <a:cs typeface="Calibri"/>
              </a:rPr>
              <a:t>beskæftigelse</a:t>
            </a:r>
            <a:r>
              <a:rPr lang="en-US" dirty="0">
                <a:latin typeface="Calibri"/>
                <a:ea typeface="Calibri"/>
                <a:cs typeface="Calibri"/>
              </a:rPr>
              <a:t>?– </a:t>
            </a:r>
            <a:r>
              <a:rPr lang="en-US" dirty="0" err="1">
                <a:latin typeface="Calibri"/>
                <a:ea typeface="Calibri"/>
                <a:cs typeface="Calibri"/>
              </a:rPr>
              <a:t>kan</a:t>
            </a:r>
            <a:r>
              <a:rPr lang="en-US" dirty="0">
                <a:latin typeface="Calibri"/>
                <a:ea typeface="Calibri"/>
                <a:cs typeface="Calibri"/>
              </a:rPr>
              <a:t> </a:t>
            </a:r>
            <a:r>
              <a:rPr lang="en-US" dirty="0" err="1">
                <a:latin typeface="Calibri"/>
                <a:ea typeface="Calibri"/>
                <a:cs typeface="Calibri"/>
              </a:rPr>
              <a:t>sættes</a:t>
            </a:r>
            <a:r>
              <a:rPr lang="en-US" dirty="0">
                <a:latin typeface="Calibri"/>
                <a:ea typeface="Calibri"/>
                <a:cs typeface="Calibri"/>
              </a:rPr>
              <a:t> </a:t>
            </a:r>
            <a:r>
              <a:rPr lang="en-US" dirty="0" err="1">
                <a:latin typeface="Calibri"/>
                <a:ea typeface="Calibri"/>
                <a:cs typeface="Calibri"/>
              </a:rPr>
              <a:t>til</a:t>
            </a:r>
            <a:r>
              <a:rPr lang="en-US" dirty="0">
                <a:latin typeface="Calibri"/>
                <a:ea typeface="Calibri"/>
                <a:cs typeface="Calibri"/>
              </a:rPr>
              <a:t> </a:t>
            </a:r>
            <a:r>
              <a:rPr lang="en-US" dirty="0" err="1">
                <a:latin typeface="Calibri"/>
                <a:ea typeface="Calibri"/>
                <a:cs typeface="Calibri"/>
              </a:rPr>
              <a:t>små</a:t>
            </a:r>
            <a:r>
              <a:rPr lang="en-US" dirty="0">
                <a:latin typeface="Calibri"/>
                <a:ea typeface="Calibri"/>
                <a:cs typeface="Calibri"/>
              </a:rPr>
              <a:t> </a:t>
            </a:r>
            <a:r>
              <a:rPr lang="en-US" dirty="0" err="1">
                <a:latin typeface="Calibri"/>
                <a:ea typeface="Calibri"/>
                <a:cs typeface="Calibri"/>
              </a:rPr>
              <a:t>hjemmepleje-opgave</a:t>
            </a:r>
            <a:r>
              <a:rPr lang="en-US" dirty="0">
                <a:latin typeface="Calibri"/>
                <a:ea typeface="Calibri"/>
                <a:cs typeface="Calibri"/>
              </a:rPr>
              <a:t>? </a:t>
            </a:r>
            <a:r>
              <a:rPr lang="en-US" dirty="0" err="1">
                <a:latin typeface="Calibri"/>
                <a:ea typeface="Calibri"/>
                <a:cs typeface="Calibri"/>
              </a:rPr>
              <a:t>Måske</a:t>
            </a:r>
            <a:r>
              <a:rPr lang="en-US" dirty="0">
                <a:latin typeface="Calibri"/>
                <a:ea typeface="Calibri"/>
                <a:cs typeface="Calibri"/>
              </a:rPr>
              <a:t> var </a:t>
            </a:r>
            <a:r>
              <a:rPr lang="en-US" dirty="0" err="1">
                <a:latin typeface="Calibri"/>
                <a:ea typeface="Calibri"/>
                <a:cs typeface="Calibri"/>
              </a:rPr>
              <a:t>deres</a:t>
            </a:r>
            <a:r>
              <a:rPr lang="en-US" dirty="0">
                <a:latin typeface="Calibri"/>
                <a:ea typeface="Calibri"/>
                <a:cs typeface="Calibri"/>
              </a:rPr>
              <a:t> job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stor</a:t>
            </a:r>
            <a:r>
              <a:rPr lang="en-US" dirty="0">
                <a:latin typeface="Calibri"/>
                <a:ea typeface="Calibri"/>
                <a:cs typeface="Calibri"/>
              </a:rPr>
              <a:t> del af </a:t>
            </a:r>
            <a:r>
              <a:rPr lang="en-US" dirty="0" err="1">
                <a:latin typeface="Calibri"/>
                <a:ea typeface="Calibri"/>
                <a:cs typeface="Calibri"/>
              </a:rPr>
              <a:t>deres</a:t>
            </a:r>
            <a:r>
              <a:rPr lang="en-US" dirty="0">
                <a:latin typeface="Calibri"/>
                <a:ea typeface="Calibri"/>
                <a:cs typeface="Calibri"/>
              </a:rPr>
              <a:t> </a:t>
            </a:r>
            <a:r>
              <a:rPr lang="en-US" u="sng" dirty="0" err="1">
                <a:latin typeface="Calibri"/>
                <a:ea typeface="Calibri"/>
                <a:cs typeface="Calibri"/>
              </a:rPr>
              <a:t>identitet</a:t>
            </a:r>
            <a:r>
              <a:rPr lang="en-US" u="sng" dirty="0">
                <a:latin typeface="Calibri"/>
                <a:ea typeface="Calibri"/>
                <a:cs typeface="Calibri"/>
              </a:rPr>
              <a:t> </a:t>
            </a:r>
            <a:r>
              <a:rPr lang="en-US" dirty="0">
                <a:latin typeface="Calibri"/>
                <a:ea typeface="Calibri"/>
                <a:cs typeface="Calibri"/>
              </a:rPr>
              <a:t>– tale med dem om det at </a:t>
            </a:r>
            <a:r>
              <a:rPr lang="en-US" dirty="0" err="1">
                <a:latin typeface="Calibri"/>
                <a:ea typeface="Calibri"/>
                <a:cs typeface="Calibri"/>
              </a:rPr>
              <a:t>være</a:t>
            </a:r>
            <a:r>
              <a:rPr lang="en-US" dirty="0">
                <a:latin typeface="Calibri"/>
                <a:ea typeface="Calibri"/>
                <a:cs typeface="Calibri"/>
              </a:rPr>
              <a:t> I </a:t>
            </a:r>
            <a:r>
              <a:rPr lang="en-US" dirty="0" err="1">
                <a:latin typeface="Calibri"/>
                <a:ea typeface="Calibri"/>
                <a:cs typeface="Calibri"/>
              </a:rPr>
              <a:t>hjemmeplejen</a:t>
            </a:r>
            <a:r>
              <a:rPr lang="en-US" dirty="0">
                <a:latin typeface="Calibri"/>
                <a:ea typeface="Calibri"/>
                <a:cs typeface="Calibri"/>
              </a:rPr>
              <a:t>?</a:t>
            </a:r>
          </a:p>
          <a:p>
            <a:endParaRPr lang="en-US" dirty="0">
              <a:latin typeface="Calibri"/>
              <a:ea typeface="Calibri"/>
              <a:cs typeface="Calibri"/>
            </a:endParaRPr>
          </a:p>
          <a:p>
            <a:r>
              <a:rPr lang="en-US" sz="1800" b="1" i="0" u="sng" strike="noStrike" baseline="0" dirty="0">
                <a:latin typeface="Calibri"/>
                <a:ea typeface="Calibri"/>
                <a:cs typeface="Calibri"/>
              </a:rPr>
              <a:t>Om </a:t>
            </a:r>
            <a:r>
              <a:rPr lang="en-US" sz="1800" b="1" i="0" u="sng" strike="noStrike" baseline="0" dirty="0" err="1">
                <a:latin typeface="Calibri"/>
                <a:ea typeface="Calibri"/>
                <a:cs typeface="Calibri"/>
              </a:rPr>
              <a:t>demensligningen</a:t>
            </a:r>
            <a:r>
              <a:rPr lang="en-US" sz="1800" b="1" i="0" u="sng" strike="noStrike" baseline="0" dirty="0">
                <a:latin typeface="Calibri"/>
                <a:ea typeface="Calibri"/>
                <a:cs typeface="Calibri"/>
              </a:rPr>
              <a:t> </a:t>
            </a:r>
            <a:r>
              <a:rPr lang="en-US" sz="1800" b="0" i="0" u="none" strike="noStrike" baseline="0" dirty="0">
                <a:latin typeface="Calibri"/>
                <a:ea typeface="Calibri"/>
                <a:cs typeface="Calibri"/>
              </a:rPr>
              <a:t>(</a:t>
            </a:r>
            <a:r>
              <a:rPr lang="en-US" sz="1800" b="0" i="0" u="none" strike="noStrike" baseline="0" dirty="0" err="1">
                <a:latin typeface="Calibri"/>
                <a:ea typeface="Calibri"/>
                <a:cs typeface="Calibri"/>
              </a:rPr>
              <a:t>fra</a:t>
            </a:r>
            <a:r>
              <a:rPr lang="en-US" sz="1800" b="0" i="0" u="none" strike="noStrike" baseline="0" dirty="0">
                <a:latin typeface="Calibri"/>
                <a:ea typeface="Calibri"/>
                <a:cs typeface="Calibri"/>
              </a:rPr>
              <a:t> </a:t>
            </a:r>
            <a:r>
              <a:rPr lang="en-US" sz="1800" b="0" i="0" u="none" strike="noStrike" baseline="0" dirty="0" err="1">
                <a:latin typeface="Calibri"/>
                <a:ea typeface="Calibri"/>
                <a:cs typeface="Calibri"/>
              </a:rPr>
              <a:t>demenshåndbogen</a:t>
            </a:r>
            <a:r>
              <a:rPr lang="en-US" sz="1800" b="0" i="0" u="none" strike="noStrike" baseline="0" dirty="0">
                <a:latin typeface="Calibri"/>
                <a:ea typeface="Calibri"/>
                <a:cs typeface="Calibri"/>
              </a:rPr>
              <a:t>)</a:t>
            </a:r>
            <a:endParaRPr lang="da-DK" sz="1800" b="1" i="0" u="sng" strike="noStrike" baseline="0" dirty="0">
              <a:latin typeface="Raleway SemiBold" panose="020F0502020204030204" pitchFamily="2" charset="0"/>
            </a:endParaRPr>
          </a:p>
          <a:p>
            <a:r>
              <a:rPr lang="da-DK" sz="1800" b="1" i="0" u="none" strike="noStrike" baseline="0" dirty="0">
                <a:latin typeface="Raleway SemiBold" panose="020F0502020204030204" pitchFamily="2" charset="0"/>
              </a:rPr>
              <a:t>Biografien </a:t>
            </a:r>
            <a:endParaRPr lang="da-DK" sz="1800" b="0" i="0" u="none" strike="noStrike" baseline="0" dirty="0">
              <a:latin typeface="Raleway" pitchFamily="2" charset="0"/>
            </a:endParaRPr>
          </a:p>
          <a:p>
            <a:pPr marL="285750" indent="-285750">
              <a:buFont typeface="Arial" panose="020B0604020202020204" pitchFamily="34" charset="0"/>
              <a:buChar char="•"/>
            </a:pPr>
            <a:r>
              <a:rPr lang="da-DK" sz="1800" b="0" i="0" u="none" strike="noStrike" baseline="0" dirty="0">
                <a:latin typeface="Raleway" pitchFamily="2" charset="0"/>
              </a:rPr>
              <a:t>Hvad ved vi om borgerens livshistorie?</a:t>
            </a:r>
          </a:p>
          <a:p>
            <a:pPr marL="285750" indent="-285750">
              <a:buFont typeface="Arial" panose="020B0604020202020204" pitchFamily="34" charset="0"/>
              <a:buChar char="•"/>
            </a:pPr>
            <a:r>
              <a:rPr lang="da-DK" sz="1800" b="0" i="0" u="none" strike="noStrike" baseline="0" dirty="0">
                <a:latin typeface="Raleway" pitchFamily="2" charset="0"/>
              </a:rPr>
              <a:t>Kan noget af det vi ved forklare borgerens adfærd?</a:t>
            </a:r>
          </a:p>
          <a:p>
            <a:pPr marL="0" indent="0">
              <a:buFont typeface="Arial" panose="020B0604020202020204" pitchFamily="34" charset="0"/>
              <a:buNone/>
            </a:pPr>
            <a:r>
              <a:rPr lang="da-DK" sz="1800" b="1" i="0" u="none" strike="noStrike" baseline="0" dirty="0">
                <a:latin typeface="Raleway" pitchFamily="2" charset="0"/>
              </a:rPr>
              <a:t>Personligheden</a:t>
            </a:r>
          </a:p>
          <a:p>
            <a:pPr marL="285750" indent="-285750">
              <a:buFont typeface="Arial" panose="020B0604020202020204" pitchFamily="34" charset="0"/>
              <a:buChar char="•"/>
            </a:pPr>
            <a:r>
              <a:rPr lang="da-DK" sz="1800" b="0" i="0" u="none" strike="noStrike" baseline="0" dirty="0">
                <a:latin typeface="Raleway" pitchFamily="2" charset="0"/>
              </a:rPr>
              <a:t>Hvad ved vi om borgerens personlighed?</a:t>
            </a:r>
          </a:p>
          <a:p>
            <a:pPr marL="285750" indent="-285750">
              <a:buFont typeface="Arial" panose="020B0604020202020204" pitchFamily="34" charset="0"/>
              <a:buChar char="•"/>
            </a:pPr>
            <a:r>
              <a:rPr lang="da-DK" sz="1800" b="0" i="0" u="none" strike="noStrike" baseline="0" dirty="0">
                <a:latin typeface="Raleway" pitchFamily="2" charset="0"/>
              </a:rPr>
              <a:t>Hvad kan adfærden være et udtryk for set i det lys?</a:t>
            </a:r>
          </a:p>
          <a:p>
            <a:r>
              <a:rPr lang="da-DK" sz="1800" b="1" i="0" u="none" strike="noStrike" baseline="0" dirty="0">
                <a:latin typeface="Raleway SemiBold" panose="020F0502020204030204" pitchFamily="2" charset="0"/>
              </a:rPr>
              <a:t>Helbredet </a:t>
            </a:r>
          </a:p>
          <a:p>
            <a:pPr marL="285750" indent="-285750">
              <a:buFont typeface="Arial" panose="020B0604020202020204" pitchFamily="34" charset="0"/>
              <a:buChar char="•"/>
            </a:pPr>
            <a:r>
              <a:rPr lang="da-DK" sz="1800" b="0" i="0" u="none" strike="noStrike" baseline="0" dirty="0">
                <a:latin typeface="Raleway" pitchFamily="2" charset="0"/>
              </a:rPr>
              <a:t>Hvad ved vi om borgerens helbred?</a:t>
            </a:r>
          </a:p>
          <a:p>
            <a:pPr marL="285750" indent="-285750">
              <a:buFont typeface="Arial" panose="020B0604020202020204" pitchFamily="34" charset="0"/>
              <a:buChar char="•"/>
            </a:pPr>
            <a:r>
              <a:rPr lang="da-DK" sz="1800" b="0" i="0" u="none" strike="noStrike" baseline="0" dirty="0">
                <a:latin typeface="Raleway" pitchFamily="2" charset="0"/>
              </a:rPr>
              <a:t>Hvilke sygdomme har borgeren, og hvordan påvirker det demensudtrykket?</a:t>
            </a:r>
          </a:p>
          <a:p>
            <a:pPr marL="285750" indent="-285750">
              <a:buFont typeface="Arial" panose="020B0604020202020204" pitchFamily="34" charset="0"/>
              <a:buChar char="•"/>
            </a:pPr>
            <a:r>
              <a:rPr lang="da-DK" sz="1800" b="0" i="0" u="none" strike="noStrike" baseline="0" dirty="0">
                <a:latin typeface="Raleway" pitchFamily="2" charset="0"/>
              </a:rPr>
              <a:t>Hvilken medicin får borgeren, og hvordan påvirker medicinen demens</a:t>
            </a:r>
          </a:p>
          <a:p>
            <a:pPr marL="285750" indent="-285750">
              <a:buFont typeface="Arial" panose="020B0604020202020204" pitchFamily="34" charset="0"/>
              <a:buChar char="•"/>
            </a:pPr>
            <a:r>
              <a:rPr lang="da-DK" sz="1800" b="0" i="0" u="none" strike="noStrike" baseline="0" dirty="0">
                <a:latin typeface="Raleway" pitchFamily="2" charset="0"/>
              </a:rPr>
              <a:t>udtrykket?</a:t>
            </a:r>
          </a:p>
          <a:p>
            <a:pPr marL="285750" indent="-285750">
              <a:buFont typeface="Arial" panose="020B0604020202020204" pitchFamily="34" charset="0"/>
              <a:buChar char="•"/>
            </a:pPr>
            <a:r>
              <a:rPr lang="da-DK" sz="1800" b="0" i="0" u="none" strike="noStrike" baseline="0" dirty="0">
                <a:latin typeface="Raleway" pitchFamily="2" charset="0"/>
              </a:rPr>
              <a:t>Er der noget ved borgerens helbred der har ændret sig?</a:t>
            </a:r>
          </a:p>
          <a:p>
            <a:pPr marL="285750" indent="-285750">
              <a:buFont typeface="Arial" panose="020B0604020202020204" pitchFamily="34" charset="0"/>
              <a:buChar char="•"/>
            </a:pPr>
            <a:r>
              <a:rPr lang="da-DK" sz="1800" b="0" i="0" u="none" strike="noStrike" baseline="0" dirty="0">
                <a:latin typeface="Raleway" pitchFamily="2" charset="0"/>
              </a:rPr>
              <a:t>Kan borgerens helbred have betydning for den adfærd og tilstand vi ser nu?</a:t>
            </a:r>
          </a:p>
          <a:p>
            <a:r>
              <a:rPr lang="da-DK" sz="1800" b="1" i="0" u="none" strike="noStrike" baseline="0" dirty="0">
                <a:latin typeface="Raleway" pitchFamily="2" charset="0"/>
              </a:rPr>
              <a:t>Neurologien</a:t>
            </a:r>
          </a:p>
          <a:p>
            <a:pPr marL="285750" indent="-285750">
              <a:buFont typeface="Arial" panose="020B0604020202020204" pitchFamily="34" charset="0"/>
              <a:buChar char="•"/>
            </a:pPr>
            <a:r>
              <a:rPr lang="da-DK" sz="1800" b="0" i="0" u="none" strike="noStrike" baseline="0" dirty="0">
                <a:latin typeface="Raleway" pitchFamily="2" charset="0"/>
              </a:rPr>
              <a:t>Hvad ved vi om borgerens kognitive funktionsnedsættelse? Kognitive funktioner nedenfor.</a:t>
            </a:r>
          </a:p>
          <a:p>
            <a:r>
              <a:rPr lang="da-DK" sz="1800" b="1" i="0" u="none" strike="noStrike" baseline="0" dirty="0">
                <a:latin typeface="Raleway" pitchFamily="2" charset="0"/>
              </a:rPr>
              <a:t>Det</a:t>
            </a:r>
            <a:r>
              <a:rPr lang="da-DK" sz="1800" b="0" i="0" u="none" strike="noStrike" baseline="0" dirty="0">
                <a:latin typeface="Raleway" pitchFamily="2" charset="0"/>
              </a:rPr>
              <a:t> </a:t>
            </a:r>
            <a:r>
              <a:rPr lang="da-DK" sz="1800" b="1" i="0" u="none" strike="noStrike" baseline="0" dirty="0">
                <a:latin typeface="Raleway" pitchFamily="2" charset="0"/>
              </a:rPr>
              <a:t>socialpsykologiske</a:t>
            </a:r>
            <a:r>
              <a:rPr lang="da-DK" sz="1800" b="0" i="0" u="none" strike="noStrike" baseline="0" dirty="0">
                <a:latin typeface="Raleway" pitchFamily="2" charset="0"/>
              </a:rPr>
              <a:t> </a:t>
            </a:r>
            <a:r>
              <a:rPr lang="da-DK" sz="1800" b="1" i="0" u="none" strike="noStrike" baseline="0" dirty="0">
                <a:latin typeface="Raleway" pitchFamily="2" charset="0"/>
              </a:rPr>
              <a:t>miljø</a:t>
            </a:r>
          </a:p>
          <a:p>
            <a:pPr marL="285750" indent="-285750">
              <a:buFont typeface="Arial" panose="020B0604020202020204" pitchFamily="34" charset="0"/>
              <a:buChar char="•"/>
            </a:pPr>
            <a:r>
              <a:rPr lang="da-DK" sz="1800" b="0" i="0" u="none" strike="noStrike" baseline="0" dirty="0">
                <a:latin typeface="Raleway" pitchFamily="2" charset="0"/>
              </a:rPr>
              <a:t>Hvad skaber glæde for borgeren?</a:t>
            </a:r>
          </a:p>
          <a:p>
            <a:pPr marL="285750" indent="-285750">
              <a:buFont typeface="Arial" panose="020B0604020202020204" pitchFamily="34" charset="0"/>
              <a:buChar char="•"/>
            </a:pPr>
            <a:r>
              <a:rPr lang="da-DK" sz="1800" b="0" i="0" u="none" strike="noStrike" baseline="0" dirty="0">
                <a:latin typeface="Raleway" pitchFamily="2" charset="0"/>
              </a:rPr>
              <a:t>Hvad beroliger borgeren?</a:t>
            </a:r>
          </a:p>
          <a:p>
            <a:pPr marL="285750" indent="-285750">
              <a:buFont typeface="Arial" panose="020B0604020202020204" pitchFamily="34" charset="0"/>
              <a:buChar char="•"/>
            </a:pPr>
            <a:r>
              <a:rPr lang="da-DK" sz="1800" b="0" i="0" u="none" strike="noStrike" baseline="0" dirty="0">
                <a:latin typeface="Raleway" pitchFamily="2" charset="0"/>
              </a:rPr>
              <a:t>Hvad ’trigger’ borgeren?</a:t>
            </a:r>
          </a:p>
          <a:p>
            <a:pPr marL="285750" indent="-285750">
              <a:buFont typeface="Arial" panose="020B0604020202020204" pitchFamily="34" charset="0"/>
              <a:buChar char="•"/>
            </a:pPr>
            <a:r>
              <a:rPr lang="da-DK" sz="1800" b="0" i="0" u="none" strike="noStrike" baseline="0" dirty="0">
                <a:latin typeface="Raleway" pitchFamily="2" charset="0"/>
              </a:rPr>
              <a:t>Hvilke sansestimuli kan borgeren tåle, og hvilke bliver for meget?</a:t>
            </a:r>
          </a:p>
          <a:p>
            <a:pPr marL="285750" indent="-285750">
              <a:buFont typeface="Arial" panose="020B0604020202020204" pitchFamily="34" charset="0"/>
              <a:buChar char="•"/>
            </a:pPr>
            <a:r>
              <a:rPr lang="da-DK" sz="1800" b="0" i="0" u="none" strike="noStrike" baseline="0" dirty="0">
                <a:latin typeface="Raleway" pitchFamily="2" charset="0"/>
              </a:rPr>
              <a:t>Hvilke omgivelser og relationer omkring borgeren er vi nysgerrige på?</a:t>
            </a:r>
          </a:p>
          <a:p>
            <a:pPr marL="285750" indent="-285750">
              <a:buFont typeface="Arial" panose="020B0604020202020204" pitchFamily="34" charset="0"/>
              <a:buChar char="•"/>
            </a:pPr>
            <a:r>
              <a:rPr lang="da-DK" sz="1800" b="0" i="0" u="none" strike="noStrike" baseline="0" dirty="0">
                <a:latin typeface="Raleway" pitchFamily="2" charset="0"/>
              </a:rPr>
              <a:t>Understøtter omgivelserne/relationerne borgerens trivsel og behov?</a:t>
            </a:r>
          </a:p>
          <a:p>
            <a:pPr marL="285750" indent="-285750">
              <a:buFont typeface="Arial" panose="020B0604020202020204" pitchFamily="34" charset="0"/>
              <a:buChar char="•"/>
            </a:pPr>
            <a:r>
              <a:rPr lang="da-DK" sz="1800" b="0" i="0" u="none" strike="noStrike" baseline="0" dirty="0">
                <a:latin typeface="Raleway" pitchFamily="2" charset="0"/>
              </a:rPr>
              <a:t>Hvordan er vores egen socialpsykologiske tilgang til borgeren?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strike="noStrike" baseline="0" dirty="0">
                <a:latin typeface="Calibri"/>
                <a:ea typeface="Calibri"/>
                <a:cs typeface="Calibri"/>
              </a:rPr>
              <a:t>Om </a:t>
            </a:r>
            <a:r>
              <a:rPr lang="en-US" sz="1200" b="1" i="0" u="sng" strike="noStrike" baseline="0" dirty="0" err="1">
                <a:latin typeface="Calibri"/>
                <a:ea typeface="Calibri"/>
                <a:cs typeface="Calibri"/>
              </a:rPr>
              <a:t>blomsten</a:t>
            </a:r>
            <a:r>
              <a:rPr lang="en-US" sz="1200" b="1" i="0" u="sng" strike="noStrike" baseline="0" dirty="0">
                <a:latin typeface="Calibri"/>
                <a:ea typeface="Calibri"/>
                <a:cs typeface="Calibri"/>
              </a:rPr>
              <a:t> </a:t>
            </a:r>
            <a:r>
              <a:rPr lang="en-US" sz="1200" b="0" i="0" u="none" strike="noStrike" baseline="0" dirty="0">
                <a:latin typeface="Calibri"/>
                <a:ea typeface="Calibri"/>
                <a:cs typeface="Calibri"/>
              </a:rPr>
              <a:t>(</a:t>
            </a:r>
            <a:r>
              <a:rPr lang="en-US" sz="1200" b="0" i="0" u="none" strike="noStrike" baseline="0" dirty="0" err="1">
                <a:latin typeface="Calibri"/>
                <a:ea typeface="Calibri"/>
                <a:cs typeface="Calibri"/>
              </a:rPr>
              <a:t>fra</a:t>
            </a:r>
            <a:r>
              <a:rPr lang="en-US" sz="1200" b="0" i="0" u="none" strike="noStrike" baseline="0" dirty="0">
                <a:latin typeface="Calibri"/>
                <a:ea typeface="Calibri"/>
                <a:cs typeface="Calibri"/>
              </a:rPr>
              <a:t> </a:t>
            </a:r>
            <a:r>
              <a:rPr lang="en-US" sz="1200" b="0" i="0" u="none" strike="noStrike" baseline="0" dirty="0" err="1">
                <a:latin typeface="Calibri"/>
                <a:ea typeface="Calibri"/>
                <a:cs typeface="Calibri"/>
              </a:rPr>
              <a:t>demenshåndbogen</a:t>
            </a:r>
            <a:r>
              <a:rPr lang="en-US" sz="1200" b="0" i="0" u="none" strike="noStrike" baseline="0" dirty="0">
                <a:latin typeface="Calibri"/>
                <a:ea typeface="Calibri"/>
                <a:cs typeface="Calibri"/>
              </a:rPr>
              <a:t>)</a:t>
            </a:r>
            <a:endParaRPr lang="da-DK" sz="1200" b="1" i="0" u="sng" strike="noStrike" baseline="0" dirty="0">
              <a:latin typeface="Raleway SemiBold" panose="020F0502020204030204" pitchFamily="2" charset="0"/>
            </a:endParaRPr>
          </a:p>
          <a:p>
            <a:r>
              <a:rPr lang="da-DK" b="1" dirty="0">
                <a:latin typeface="Calibri"/>
                <a:ea typeface="Calibri"/>
                <a:cs typeface="Calibri"/>
              </a:rPr>
              <a:t>Tilknytning: </a:t>
            </a:r>
            <a:r>
              <a:rPr lang="da-DK" dirty="0">
                <a:latin typeface="Calibri"/>
                <a:ea typeface="Calibri"/>
                <a:cs typeface="Calibri"/>
              </a:rPr>
              <a:t>Hvem og hvad (fx billeder, bolig) føler jeg mig knyttet til?</a:t>
            </a:r>
          </a:p>
          <a:p>
            <a:r>
              <a:rPr lang="da-DK" b="1" dirty="0">
                <a:latin typeface="Calibri"/>
                <a:ea typeface="Calibri"/>
                <a:cs typeface="Calibri"/>
              </a:rPr>
              <a:t>Trøst: </a:t>
            </a:r>
            <a:r>
              <a:rPr lang="da-DK" dirty="0">
                <a:latin typeface="Calibri"/>
                <a:ea typeface="Calibri"/>
                <a:cs typeface="Calibri"/>
              </a:rPr>
              <a:t>Hvordan kan jeg bedst finde tryghed og anerkendelse, når jeg</a:t>
            </a:r>
          </a:p>
          <a:p>
            <a:r>
              <a:rPr lang="da-DK" dirty="0">
                <a:latin typeface="Calibri"/>
                <a:ea typeface="Calibri"/>
                <a:cs typeface="Calibri"/>
              </a:rPr>
              <a:t>er ude af balance?</a:t>
            </a:r>
          </a:p>
          <a:p>
            <a:r>
              <a:rPr lang="da-DK" b="1" dirty="0">
                <a:latin typeface="Calibri"/>
                <a:ea typeface="Calibri"/>
                <a:cs typeface="Calibri"/>
              </a:rPr>
              <a:t>Identitet: </a:t>
            </a:r>
            <a:r>
              <a:rPr lang="da-DK" dirty="0">
                <a:latin typeface="Calibri"/>
                <a:ea typeface="Calibri"/>
                <a:cs typeface="Calibri"/>
              </a:rPr>
              <a:t>Hvad gør mig til mig?</a:t>
            </a:r>
          </a:p>
          <a:p>
            <a:r>
              <a:rPr lang="da-DK" b="1" dirty="0">
                <a:latin typeface="Calibri"/>
                <a:ea typeface="Calibri"/>
                <a:cs typeface="Calibri"/>
              </a:rPr>
              <a:t>Meningsfuld beskæftigelse: </a:t>
            </a:r>
            <a:r>
              <a:rPr lang="da-DK" dirty="0">
                <a:latin typeface="Calibri"/>
                <a:ea typeface="Calibri"/>
                <a:cs typeface="Calibri"/>
              </a:rPr>
              <a:t>Hvad giver mening for mig at lave?</a:t>
            </a:r>
          </a:p>
          <a:p>
            <a:r>
              <a:rPr lang="da-DK" b="1" dirty="0">
                <a:latin typeface="Calibri"/>
                <a:ea typeface="Calibri"/>
                <a:cs typeface="Calibri"/>
              </a:rPr>
              <a:t>Inklusion: </a:t>
            </a:r>
            <a:r>
              <a:rPr lang="da-DK" dirty="0">
                <a:latin typeface="Calibri"/>
                <a:ea typeface="Calibri"/>
                <a:cs typeface="Calibri"/>
              </a:rPr>
              <a:t>Hvad får mig til at føle mig som en del af fællesskabet?</a:t>
            </a:r>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2E1CB7B2-E452-C583-6473-5C1354D7B863}"/>
              </a:ext>
            </a:extLst>
          </p:cNvPr>
          <p:cNvSpPr>
            <a:spLocks noGrp="1"/>
          </p:cNvSpPr>
          <p:nvPr>
            <p:ph type="sldNum" sz="quarter" idx="5"/>
          </p:nvPr>
        </p:nvSpPr>
        <p:spPr/>
        <p:txBody>
          <a:bodyPr/>
          <a:lstStyle/>
          <a:p>
            <a:fld id="{22E91502-756A-4244-B8CC-0FD4F7A5EFF5}" type="slidenum">
              <a:rPr lang="da-DK" smtClean="0"/>
              <a:t>43</a:t>
            </a:fld>
            <a:endParaRPr lang="da-DK"/>
          </a:p>
        </p:txBody>
      </p:sp>
    </p:spTree>
    <p:extLst>
      <p:ext uri="{BB962C8B-B14F-4D97-AF65-F5344CB8AC3E}">
        <p14:creationId xmlns:p14="http://schemas.microsoft.com/office/powerpoint/2010/main" val="34884049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Forslag til hvad du kan sige:</a:t>
            </a:r>
          </a:p>
          <a:p>
            <a:r>
              <a:rPr lang="da-DK" dirty="0"/>
              <a:t>Når I har analyseret observationerne og er kommet frem med bud på HVORFOR beboeren har adfærden, skal I beslutte og afprøve nogle handlinger. I kan fx vælge 2-3 handlinger.</a:t>
            </a:r>
          </a:p>
          <a:p>
            <a:endParaRPr lang="da-DK" dirty="0"/>
          </a:p>
          <a:p>
            <a:r>
              <a:rPr lang="da-DK" dirty="0"/>
              <a:t>Vi har allerede talt lidt om handlingerne på foregående side. Det kan også være fx fysisk træning, søvnhygiejne og </a:t>
            </a:r>
            <a:r>
              <a:rPr lang="da-DK" dirty="0" err="1"/>
              <a:t>reminisens</a:t>
            </a:r>
            <a:r>
              <a:rPr lang="da-DK" dirty="0"/>
              <a:t>-indsatser. Hvilke tilbud har i på jeres plejehjem? Hvilke handlinger har I tidligere prøvet på beboere? Hvilke handlinger, har I ikke prøvet, men kunne forestille jer var realistiske?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INFO TIL UNDERVISER</a:t>
            </a:r>
            <a:endParaRPr lang="da-DK" dirty="0"/>
          </a:p>
          <a:p>
            <a:r>
              <a:rPr lang="da-DK" dirty="0"/>
              <a:t>Få inspiration af </a:t>
            </a:r>
            <a:r>
              <a:rPr lang="da-DK" dirty="0" err="1"/>
              <a:t>slidet</a:t>
            </a:r>
            <a:r>
              <a:rPr lang="da-DK" dirty="0"/>
              <a:t> til handlinger. </a:t>
            </a:r>
          </a:p>
          <a:p>
            <a:r>
              <a:rPr lang="da-DK" dirty="0"/>
              <a:t>Hav en samtale med dem om hvilke handlinger de kan afprøve, så har du også et bedre udgangspunkt næste gang de ringer om en urolig borger. Skriv gerne ned!</a:t>
            </a:r>
          </a:p>
        </p:txBody>
      </p:sp>
      <p:sp>
        <p:nvSpPr>
          <p:cNvPr id="4" name="Pladsholder til slidenummer 3"/>
          <p:cNvSpPr>
            <a:spLocks noGrp="1"/>
          </p:cNvSpPr>
          <p:nvPr>
            <p:ph type="sldNum" sz="quarter" idx="5"/>
          </p:nvPr>
        </p:nvSpPr>
        <p:spPr/>
        <p:txBody>
          <a:bodyPr/>
          <a:lstStyle/>
          <a:p>
            <a:fld id="{22E91502-756A-4244-B8CC-0FD4F7A5EFF5}" type="slidenum">
              <a:rPr lang="da-DK" smtClean="0"/>
              <a:t>44</a:t>
            </a:fld>
            <a:endParaRPr lang="da-DK"/>
          </a:p>
        </p:txBody>
      </p:sp>
    </p:spTree>
    <p:extLst>
      <p:ext uri="{BB962C8B-B14F-4D97-AF65-F5344CB8AC3E}">
        <p14:creationId xmlns:p14="http://schemas.microsoft.com/office/powerpoint/2010/main" val="16323020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noProof="0" dirty="0">
                <a:latin typeface="Calibri"/>
                <a:ea typeface="Calibri"/>
                <a:cs typeface="Calibri"/>
              </a:rPr>
              <a:t>INFO TIL UNDERVISER</a:t>
            </a:r>
            <a:endParaRPr lang="da-DK" dirty="0"/>
          </a:p>
          <a:p>
            <a:r>
              <a:rPr lang="da-DK" dirty="0"/>
              <a:t>SST skriver om evalueringer over døgnet:</a:t>
            </a:r>
            <a:endParaRPr lang="da-DK" sz="1800" b="0" i="0" u="none" strike="noStrike" baseline="0" dirty="0">
              <a:solidFill>
                <a:srgbClr val="000000"/>
              </a:solidFill>
              <a:latin typeface="Raleway" pitchFamily="2" charset="0"/>
            </a:endParaRPr>
          </a:p>
          <a:p>
            <a:r>
              <a:rPr lang="da-DK" sz="1800" b="0" i="0" u="none" strike="noStrike" baseline="0" dirty="0">
                <a:latin typeface="Raleway" pitchFamily="2" charset="0"/>
              </a:rPr>
              <a:t>Når vi skal evaluere vores indsatser, kan det ofte være nyttigt at mødes på tværs af dag-, aften- og nattevagt eller at indsamle information fra de forskellige vagter, der ikke kan tage del i evalueringen. Indsatser, som primært er sat i værk i fx dagvagten, kan også føre til ændringer i borgerens tilstand på andre tider af døgnet. Ved at samle medarbejdere på tværs af døgnet bliver det muligt at inddrage alle relevante erfaringer og vurderinger af indsatsens virkning og bud på årsager over døgnet og i forskellige situationer. </a:t>
            </a:r>
          </a:p>
          <a:p>
            <a:endParaRPr lang="da-DK" sz="1800" b="0" i="0" u="none" strike="noStrike" baseline="0" dirty="0">
              <a:latin typeface="Raleway" pitchFamily="2" charset="0"/>
            </a:endParaRPr>
          </a:p>
          <a:p>
            <a:r>
              <a:rPr lang="da-DK" sz="1800" b="0" i="0" u="none" strike="noStrike" baseline="0" dirty="0">
                <a:latin typeface="Raleway" pitchFamily="2" charset="0"/>
              </a:rPr>
              <a:t>SST skriver om systematisk registrering:</a:t>
            </a:r>
            <a:endParaRPr lang="da-DK" sz="1800" b="0" i="0" u="none" strike="noStrike" baseline="0" dirty="0">
              <a:solidFill>
                <a:srgbClr val="000000"/>
              </a:solidFill>
              <a:latin typeface="Raleway" pitchFamily="2" charset="0"/>
            </a:endParaRPr>
          </a:p>
          <a:p>
            <a:r>
              <a:rPr lang="da-DK" sz="1800" b="0" i="0" u="none" strike="noStrike" baseline="0" dirty="0">
                <a:latin typeface="Raleway" pitchFamily="2" charset="0"/>
              </a:rPr>
              <a:t>Det kan være relevant at lave forskellige systematiske registreringer, som vi i vores analyse og vores prioriteringer af indsatser har vurderet som centrale. Det kan være fx at: </a:t>
            </a:r>
          </a:p>
          <a:p>
            <a:r>
              <a:rPr lang="da-DK" sz="1800" b="0" i="0" u="none" strike="noStrike" baseline="0" dirty="0">
                <a:latin typeface="Raleway" pitchFamily="2" charset="0"/>
              </a:rPr>
              <a:t>Registrere symptomer i det daglige – har indsatserne ført til flere eller færre symptomer, eller er symptomerne blevet mildere? </a:t>
            </a:r>
          </a:p>
          <a:p>
            <a:r>
              <a:rPr lang="da-DK" sz="1800" b="0" i="0" u="none" strike="noStrike" baseline="0" dirty="0">
                <a:latin typeface="Raleway" pitchFamily="2" charset="0"/>
              </a:rPr>
              <a:t>Kortlægge, hvornår på døgnet symptomer opstår, så vi på den måde kan se mønstre i, hvornår de forekommer. Et eksempel på dette er ’døgn-observationsskema’, hvor vi på tværs af døgnet fx dokumenterer uro eller borgerens følelsesmæssige tilstand.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45</a:t>
            </a:fld>
            <a:endParaRPr lang="da-DK"/>
          </a:p>
        </p:txBody>
      </p:sp>
    </p:spTree>
    <p:extLst>
      <p:ext uri="{BB962C8B-B14F-4D97-AF65-F5344CB8AC3E}">
        <p14:creationId xmlns:p14="http://schemas.microsoft.com/office/powerpoint/2010/main" val="28016029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E91502-756A-4244-B8CC-0FD4F7A5EFF5}" type="slidenum">
              <a:rPr lang="da-DK" smtClean="0"/>
              <a:t>46</a:t>
            </a:fld>
            <a:endParaRPr lang="da-DK"/>
          </a:p>
        </p:txBody>
      </p:sp>
    </p:spTree>
    <p:extLst>
      <p:ext uri="{BB962C8B-B14F-4D97-AF65-F5344CB8AC3E}">
        <p14:creationId xmlns:p14="http://schemas.microsoft.com/office/powerpoint/2010/main" val="23664082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47</a:t>
            </a:fld>
            <a:endParaRPr lang="da-DK"/>
          </a:p>
        </p:txBody>
      </p:sp>
    </p:spTree>
    <p:extLst>
      <p:ext uri="{BB962C8B-B14F-4D97-AF65-F5344CB8AC3E}">
        <p14:creationId xmlns:p14="http://schemas.microsoft.com/office/powerpoint/2010/main" val="18421665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48</a:t>
            </a:fld>
            <a:endParaRPr lang="da-DK"/>
          </a:p>
        </p:txBody>
      </p:sp>
    </p:spTree>
    <p:extLst>
      <p:ext uri="{BB962C8B-B14F-4D97-AF65-F5344CB8AC3E}">
        <p14:creationId xmlns:p14="http://schemas.microsoft.com/office/powerpoint/2010/main" val="26159308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FC0BB-1B71-41C8-88B9-9256B6242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FEF5CF-CDFC-036D-89F7-F1663CC0C9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518E9-A5DF-0C06-DB6E-619F2D03E45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a:t>
            </a:r>
            <a:r>
              <a:rPr lang="da-DK" sz="1200" b="1"/>
              <a:t>TIL UNDERVISER</a:t>
            </a:r>
            <a:endParaRPr lang="en-US" sz="1200">
              <a:solidFill>
                <a:srgbClr val="000000"/>
              </a:solidFill>
              <a:latin typeface="Calibri"/>
              <a:ea typeface="Calibri"/>
              <a:cs typeface="Calibri"/>
            </a:endParaRPr>
          </a:p>
          <a:p>
            <a:br>
              <a:rPr lang="da-DK">
                <a:latin typeface="Calibri"/>
                <a:ea typeface="Calibri"/>
                <a:cs typeface="Calibri"/>
              </a:rPr>
            </a:br>
            <a:r>
              <a:rPr lang="da-DK">
                <a:latin typeface="Calibri"/>
                <a:ea typeface="Calibri"/>
                <a:cs typeface="Calibri"/>
              </a:rPr>
              <a:t>Her er en række links over udvalgte undervisningstilbud og støttematerialet inden for området. </a:t>
            </a:r>
            <a:endParaRPr lang="da-DK" dirty="0">
              <a:latin typeface="Calibri"/>
              <a:ea typeface="Calibri"/>
              <a:cs typeface="Calibri"/>
            </a:endParaRPr>
          </a:p>
        </p:txBody>
      </p:sp>
      <p:sp>
        <p:nvSpPr>
          <p:cNvPr id="4" name="Slide Number Placeholder 3">
            <a:extLst>
              <a:ext uri="{FF2B5EF4-FFF2-40B4-BE49-F238E27FC236}">
                <a16:creationId xmlns:a16="http://schemas.microsoft.com/office/drawing/2014/main" id="{B88835F7-5675-FB63-8928-53B3594CAFAC}"/>
              </a:ext>
            </a:extLst>
          </p:cNvPr>
          <p:cNvSpPr>
            <a:spLocks noGrp="1"/>
          </p:cNvSpPr>
          <p:nvPr>
            <p:ph type="sldNum" sz="quarter" idx="5"/>
          </p:nvPr>
        </p:nvSpPr>
        <p:spPr/>
        <p:txBody>
          <a:bodyPr/>
          <a:lstStyle/>
          <a:p>
            <a:fld id="{22E91502-756A-4244-B8CC-0FD4F7A5EFF5}" type="slidenum">
              <a:rPr lang="da-DK" smtClean="0"/>
              <a:t>49</a:t>
            </a:fld>
            <a:endParaRPr lang="da-DK"/>
          </a:p>
        </p:txBody>
      </p:sp>
    </p:spTree>
    <p:extLst>
      <p:ext uri="{BB962C8B-B14F-4D97-AF65-F5344CB8AC3E}">
        <p14:creationId xmlns:p14="http://schemas.microsoft.com/office/powerpoint/2010/main" val="457897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BB663-5DE3-D28F-4E1F-3CF8EE511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75F961-24B8-2C5D-08DE-B61D8414C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FD04E8-E6CB-F9B5-B1D4-244EA6D93A5C}"/>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a-DK" sz="1800" b="1" dirty="0"/>
              <a:t>INFO TIL UNDERVISER</a:t>
            </a:r>
            <a:endParaRPr lang="da-DK" sz="1800" dirty="0"/>
          </a:p>
          <a:p>
            <a:pPr algn="l" rtl="0" fontAlgn="base">
              <a:buFont typeface="Arial" panose="020B0604020202020204" pitchFamily="34" charset="0"/>
              <a:buNone/>
            </a:pPr>
            <a:r>
              <a:rPr lang="da-DK" sz="1800" b="0" i="0" u="none" strike="noStrike" dirty="0">
                <a:solidFill>
                  <a:srgbClr val="003362"/>
                </a:solidFill>
                <a:effectLst/>
                <a:latin typeface="Mari" panose="020B0506040000020004" pitchFamily="34" charset="0"/>
              </a:rPr>
              <a:t>Alzheimers sygdom </a:t>
            </a:r>
            <a:r>
              <a:rPr lang="en-US" sz="1800" b="0" i="0" dirty="0">
                <a:solidFill>
                  <a:srgbClr val="003362"/>
                </a:solidFill>
                <a:effectLst/>
                <a:latin typeface="Mari" panose="020B0506040000020004" pitchFamily="34" charset="0"/>
              </a:rPr>
              <a:t>​</a:t>
            </a:r>
            <a:r>
              <a:rPr lang="en-US" sz="1200" b="0" i="0" u="none" strike="noStrike" dirty="0">
                <a:solidFill>
                  <a:srgbClr val="003362"/>
                </a:solidFill>
                <a:effectLst/>
                <a:latin typeface="Arial" panose="020B0604020202020204" pitchFamily="34" charset="0"/>
              </a:rPr>
              <a:t>er den </a:t>
            </a:r>
            <a:r>
              <a:rPr lang="da-DK" sz="1800" b="0" i="0" u="none" strike="noStrike" dirty="0">
                <a:solidFill>
                  <a:srgbClr val="003362"/>
                </a:solidFill>
                <a:effectLst/>
                <a:latin typeface="Mari" panose="020B0506040000020004" pitchFamily="34" charset="0"/>
              </a:rPr>
              <a:t>hyppigst forekommende demenssygdom, ca. 55 %</a:t>
            </a:r>
            <a:endParaRPr lang="da-DK" b="0" i="0" dirty="0">
              <a:solidFill>
                <a:srgbClr val="00336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rPr>
              <a:t>Når</a:t>
            </a:r>
            <a:r>
              <a:rPr lang="en-US" sz="1200" dirty="0">
                <a:solidFill>
                  <a:srgbClr val="000000"/>
                </a:solidFill>
              </a:rPr>
              <a:t> </a:t>
            </a:r>
            <a:r>
              <a:rPr lang="en-US" sz="1200" dirty="0" err="1">
                <a:solidFill>
                  <a:srgbClr val="000000"/>
                </a:solidFill>
              </a:rPr>
              <a:t>evnen</a:t>
            </a:r>
            <a:r>
              <a:rPr lang="en-US" sz="1200" dirty="0">
                <a:solidFill>
                  <a:srgbClr val="000000"/>
                </a:solidFill>
              </a:rPr>
              <a:t> </a:t>
            </a:r>
            <a:r>
              <a:rPr lang="en-US" sz="1200" dirty="0" err="1">
                <a:solidFill>
                  <a:srgbClr val="000000"/>
                </a:solidFill>
              </a:rPr>
              <a:t>til</a:t>
            </a:r>
            <a:r>
              <a:rPr lang="en-US" sz="1200" dirty="0">
                <a:solidFill>
                  <a:srgbClr val="000000"/>
                </a:solidFill>
              </a:rPr>
              <a:t> at </a:t>
            </a:r>
            <a:r>
              <a:rPr lang="en-US" sz="1200" dirty="0" err="1">
                <a:solidFill>
                  <a:srgbClr val="000000"/>
                </a:solidFill>
              </a:rPr>
              <a:t>tolke</a:t>
            </a:r>
            <a:r>
              <a:rPr lang="en-US" sz="1200" dirty="0">
                <a:solidFill>
                  <a:srgbClr val="000000"/>
                </a:solidFill>
              </a:rPr>
              <a:t> og </a:t>
            </a:r>
            <a:r>
              <a:rPr lang="en-US" sz="1200" dirty="0" err="1">
                <a:solidFill>
                  <a:srgbClr val="000000"/>
                </a:solidFill>
              </a:rPr>
              <a:t>aflæse</a:t>
            </a:r>
            <a:r>
              <a:rPr lang="en-US" sz="1200" dirty="0">
                <a:solidFill>
                  <a:srgbClr val="000000"/>
                </a:solidFill>
              </a:rPr>
              <a:t> </a:t>
            </a:r>
            <a:r>
              <a:rPr lang="en-US" sz="1200" dirty="0" err="1">
                <a:solidFill>
                  <a:srgbClr val="000000"/>
                </a:solidFill>
              </a:rPr>
              <a:t>sanseindtryk</a:t>
            </a:r>
            <a:r>
              <a:rPr lang="en-US" sz="1200" dirty="0">
                <a:solidFill>
                  <a:srgbClr val="000000"/>
                </a:solidFill>
              </a:rPr>
              <a:t> er </a:t>
            </a:r>
            <a:r>
              <a:rPr lang="en-US" sz="1200" dirty="0" err="1">
                <a:solidFill>
                  <a:srgbClr val="000000"/>
                </a:solidFill>
              </a:rPr>
              <a:t>intakt</a:t>
            </a:r>
            <a:r>
              <a:rPr lang="en-US" sz="1200" dirty="0">
                <a:solidFill>
                  <a:srgbClr val="000000"/>
                </a:solidFill>
              </a:rPr>
              <a:t> </a:t>
            </a:r>
            <a:r>
              <a:rPr lang="da-DK" dirty="0"/>
              <a:t>opdager personen lynhurtigt, hvis en medarbejder taler hen over hovedet på dem.</a:t>
            </a:r>
            <a:r>
              <a:rPr lang="en-US" sz="1200" dirty="0">
                <a:solidFill>
                  <a:srgbClr val="000000"/>
                </a:solidFill>
              </a:rPr>
              <a:t> </a:t>
            </a:r>
            <a:r>
              <a:rPr lang="da-DK" dirty="0"/>
              <a:t>Fx hvis personen: </a:t>
            </a:r>
          </a:p>
          <a:p>
            <a:pPr marL="171450" indent="-171450">
              <a:buFontTx/>
              <a:buChar char="-"/>
            </a:pPr>
            <a:r>
              <a:rPr lang="da-DK" dirty="0"/>
              <a:t>Ikke bliver hilst på. </a:t>
            </a:r>
          </a:p>
          <a:p>
            <a:pPr marL="171450" indent="-171450">
              <a:buFontTx/>
              <a:buChar char="-"/>
            </a:pPr>
            <a:r>
              <a:rPr lang="da-DK" dirty="0"/>
              <a:t>Ikke kan huske, at medarbejderen lige har hilst. </a:t>
            </a:r>
          </a:p>
          <a:p>
            <a:pPr marL="171450" indent="-171450">
              <a:buFontTx/>
              <a:buChar char="-"/>
            </a:pPr>
            <a:r>
              <a:rPr lang="da-DK" dirty="0"/>
              <a:t>Eller hvis medarbejderen forsøger at bestemme eller irettesætter. </a:t>
            </a:r>
          </a:p>
          <a:p>
            <a:pPr marL="0" indent="0">
              <a:buFontTx/>
              <a:buNone/>
            </a:pPr>
            <a:r>
              <a:rPr lang="da-DK" dirty="0"/>
              <a:t>Hvis personen bliver irettesat, får det ofte den effekt, at personen føler sig forkert. Det kan gøre personen ked af det, måske vred eller føle sig skamfuld. På den måde har medarbejdernes handlinger og tilgang til personen direkte indflydelse på personens velbefindende.</a:t>
            </a:r>
          </a:p>
          <a:p>
            <a:pPr marL="0" indent="0">
              <a:buFontTx/>
              <a:buNone/>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23845"/>
                </a:solidFill>
                <a:cs typeface="Arial"/>
              </a:rPr>
              <a:t>https://www.sst.dk/-/media/Udgivelser/2019/Demensh%C3%A5ndbog-personcentreret-omsorg/Personcentreret-omsorg-i-praksis.ashx </a:t>
            </a:r>
          </a:p>
          <a:p>
            <a:pPr marL="0" indent="0">
              <a:buFontTx/>
              <a:buNone/>
            </a:pPr>
            <a:r>
              <a:rPr lang="da-DK" dirty="0"/>
              <a:t> </a:t>
            </a:r>
            <a:endParaRPr lang="en-US" dirty="0"/>
          </a:p>
        </p:txBody>
      </p:sp>
      <p:sp>
        <p:nvSpPr>
          <p:cNvPr id="4" name="Slide Number Placeholder 3">
            <a:extLst>
              <a:ext uri="{FF2B5EF4-FFF2-40B4-BE49-F238E27FC236}">
                <a16:creationId xmlns:a16="http://schemas.microsoft.com/office/drawing/2014/main" id="{2EBC9ABD-EA0C-79CD-5563-ECBE98DFAB7D}"/>
              </a:ext>
            </a:extLst>
          </p:cNvPr>
          <p:cNvSpPr>
            <a:spLocks noGrp="1"/>
          </p:cNvSpPr>
          <p:nvPr>
            <p:ph type="sldNum" sz="quarter" idx="5"/>
          </p:nvPr>
        </p:nvSpPr>
        <p:spPr/>
        <p:txBody>
          <a:bodyPr/>
          <a:lstStyle/>
          <a:p>
            <a:fld id="{22E91502-756A-4244-B8CC-0FD4F7A5EFF5}" type="slidenum">
              <a:rPr lang="da-DK" smtClean="0"/>
              <a:t>5</a:t>
            </a:fld>
            <a:endParaRPr lang="da-DK"/>
          </a:p>
        </p:txBody>
      </p:sp>
    </p:spTree>
    <p:extLst>
      <p:ext uri="{BB962C8B-B14F-4D97-AF65-F5344CB8AC3E}">
        <p14:creationId xmlns:p14="http://schemas.microsoft.com/office/powerpoint/2010/main" val="42106516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r>
              <a:rPr lang="da-DK" dirty="0"/>
              <a:t>Anvend dette eksempel hvor det giver mening. </a:t>
            </a:r>
          </a:p>
        </p:txBody>
      </p:sp>
      <p:sp>
        <p:nvSpPr>
          <p:cNvPr id="4" name="Pladsholder til slidenummer 3"/>
          <p:cNvSpPr>
            <a:spLocks noGrp="1"/>
          </p:cNvSpPr>
          <p:nvPr>
            <p:ph type="sldNum" sz="quarter" idx="5"/>
          </p:nvPr>
        </p:nvSpPr>
        <p:spPr/>
        <p:txBody>
          <a:bodyPr/>
          <a:lstStyle/>
          <a:p>
            <a:fld id="{22E91502-756A-4244-B8CC-0FD4F7A5EFF5}" type="slidenum">
              <a:rPr lang="da-DK" smtClean="0"/>
              <a:t>50</a:t>
            </a:fld>
            <a:endParaRPr lang="da-DK"/>
          </a:p>
        </p:txBody>
      </p:sp>
    </p:spTree>
    <p:extLst>
      <p:ext uri="{BB962C8B-B14F-4D97-AF65-F5344CB8AC3E}">
        <p14:creationId xmlns:p14="http://schemas.microsoft.com/office/powerpoint/2010/main" val="32372168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r>
              <a:rPr lang="da-DK" dirty="0"/>
              <a:t>Anvend dette eksempel hvor det giver mening.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51</a:t>
            </a:fld>
            <a:endParaRPr lang="da-DK"/>
          </a:p>
        </p:txBody>
      </p:sp>
    </p:spTree>
    <p:extLst>
      <p:ext uri="{BB962C8B-B14F-4D97-AF65-F5344CB8AC3E}">
        <p14:creationId xmlns:p14="http://schemas.microsoft.com/office/powerpoint/2010/main" val="10976539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r>
              <a:rPr lang="da-DK" dirty="0"/>
              <a:t>Anvend dette eksempel hvor det giver mening.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52</a:t>
            </a:fld>
            <a:endParaRPr lang="da-DK"/>
          </a:p>
        </p:txBody>
      </p:sp>
    </p:spTree>
    <p:extLst>
      <p:ext uri="{BB962C8B-B14F-4D97-AF65-F5344CB8AC3E}">
        <p14:creationId xmlns:p14="http://schemas.microsoft.com/office/powerpoint/2010/main" val="16964679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r>
              <a:rPr lang="da-DK" dirty="0"/>
              <a:t>Anvend dette eksempel hvor det giver mening.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53</a:t>
            </a:fld>
            <a:endParaRPr lang="da-DK"/>
          </a:p>
        </p:txBody>
      </p:sp>
    </p:spTree>
    <p:extLst>
      <p:ext uri="{BB962C8B-B14F-4D97-AF65-F5344CB8AC3E}">
        <p14:creationId xmlns:p14="http://schemas.microsoft.com/office/powerpoint/2010/main" val="5357742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r>
              <a:rPr lang="da-DK" dirty="0"/>
              <a:t>Anvend dette eksempel hvor det giver mening.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54</a:t>
            </a:fld>
            <a:endParaRPr lang="da-DK"/>
          </a:p>
        </p:txBody>
      </p:sp>
    </p:spTree>
    <p:extLst>
      <p:ext uri="{BB962C8B-B14F-4D97-AF65-F5344CB8AC3E}">
        <p14:creationId xmlns:p14="http://schemas.microsoft.com/office/powerpoint/2010/main" val="1687745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4DBBD-FE53-02C1-8866-D0805B58C8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B71E0-90CD-417B-0E37-8FA4FEAF7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1B8D2C-1DF3-BDF4-1F66-7F31A79D6989}"/>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a-DK" sz="1800" b="1" dirty="0"/>
              <a:t>INFO TIL UNDERVISER</a:t>
            </a:r>
            <a:endParaRPr lang="da-DK" sz="1800" dirty="0"/>
          </a:p>
          <a:p>
            <a:pPr algn="l" rtl="0" fontAlgn="base">
              <a:buFont typeface="Arial" panose="020B0604020202020204" pitchFamily="34" charset="0"/>
              <a:buNone/>
            </a:pPr>
            <a:r>
              <a:rPr lang="da-DK" sz="1800" b="0" i="0" u="none" strike="noStrike" dirty="0">
                <a:solidFill>
                  <a:srgbClr val="003362"/>
                </a:solidFill>
                <a:effectLst/>
                <a:latin typeface="Mari" panose="020B0506040000020004" pitchFamily="34" charset="0"/>
              </a:rPr>
              <a:t>Hyppigheden af Lewy Body demens er lav, ca. 4 %</a:t>
            </a:r>
            <a:r>
              <a:rPr lang="en-US" sz="1800" b="0" i="0" dirty="0">
                <a:solidFill>
                  <a:srgbClr val="003362"/>
                </a:solidFill>
                <a:effectLst/>
                <a:latin typeface="Mari" panose="020B0506040000020004" pitchFamily="34" charset="0"/>
              </a:rPr>
              <a:t>​ men der er </a:t>
            </a:r>
            <a:r>
              <a:rPr lang="en-US" sz="1800" b="0" i="0" dirty="0" err="1">
                <a:solidFill>
                  <a:srgbClr val="003362"/>
                </a:solidFill>
                <a:effectLst/>
                <a:latin typeface="Mari" panose="020B0506040000020004" pitchFamily="34" charset="0"/>
              </a:rPr>
              <a:t>en</a:t>
            </a:r>
            <a:r>
              <a:rPr lang="en-US" sz="1800" b="0" i="0" dirty="0">
                <a:solidFill>
                  <a:srgbClr val="003362"/>
                </a:solidFill>
                <a:effectLst/>
                <a:latin typeface="Mari" panose="020B0506040000020004" pitchFamily="34" charset="0"/>
              </a:rPr>
              <a:t> </a:t>
            </a:r>
            <a:r>
              <a:rPr lang="da-DK" sz="1800" b="0" i="0" u="none" strike="noStrike" dirty="0">
                <a:solidFill>
                  <a:srgbClr val="003362"/>
                </a:solidFill>
                <a:effectLst/>
                <a:latin typeface="Mari" panose="020B0506040000020004" pitchFamily="34" charset="0"/>
              </a:rPr>
              <a:t>høj forekomst af visuelle hallucinationer forbundet med sygdommen. </a:t>
            </a:r>
          </a:p>
          <a:p>
            <a:pPr algn="l" rtl="0" fontAlgn="base">
              <a:buFont typeface="Arial" panose="020B0604020202020204" pitchFamily="34" charset="0"/>
              <a:buNone/>
            </a:pPr>
            <a:endParaRPr lang="en-US" sz="1200" dirty="0">
              <a:solidFill>
                <a:srgbClr val="000000"/>
              </a:solidFill>
            </a:endParaRPr>
          </a:p>
          <a:p>
            <a:pPr marL="0" indent="0">
              <a:buFont typeface="Arial"/>
              <a:buNone/>
            </a:pPr>
            <a:r>
              <a:rPr lang="da-DK" dirty="0"/>
              <a:t>Synshallucinationerne er en del af skaden i hjernen ved denne demenssygdom. Det er ikke et udtryk for, at den pågældende er blevet psykotisk og har brug for antipsykotisk medicin. Antipsykotisk medicin har ingen effekt på hallucinationerne.</a:t>
            </a:r>
          </a:p>
          <a:p>
            <a:pPr marL="0" indent="0">
              <a:buFont typeface="Arial"/>
              <a:buNone/>
            </a:pPr>
            <a:endParaRPr lang="da-DK" b="0" dirty="0">
              <a:solidFill>
                <a:srgbClr val="123845"/>
              </a:solidFill>
              <a:hlinkClick r:id="rId3"/>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dirty="0">
                <a:solidFill>
                  <a:srgbClr val="123845"/>
                </a:solidFill>
                <a:cs typeface="Arial"/>
              </a:rPr>
              <a:t>https://www.sst.dk/-/media/Udgivelser/2019/Demensh%C3%A5ndbog-personcentreret-omsorg/Personcentreret-omsorg-i-praksis.ashx  </a:t>
            </a:r>
          </a:p>
          <a:p>
            <a:pPr marL="0" indent="0">
              <a:buFont typeface="Arial"/>
              <a:buNone/>
            </a:pPr>
            <a:endParaRPr lang="en-US" b="0" dirty="0">
              <a:solidFill>
                <a:srgbClr val="123845"/>
              </a:solidFill>
              <a:hlinkClick r:id="rId3"/>
            </a:endParaRPr>
          </a:p>
        </p:txBody>
      </p:sp>
      <p:sp>
        <p:nvSpPr>
          <p:cNvPr id="4" name="Slide Number Placeholder 3">
            <a:extLst>
              <a:ext uri="{FF2B5EF4-FFF2-40B4-BE49-F238E27FC236}">
                <a16:creationId xmlns:a16="http://schemas.microsoft.com/office/drawing/2014/main" id="{55F0F526-FBFC-BD26-BF22-0BC9324CC7A4}"/>
              </a:ext>
            </a:extLst>
          </p:cNvPr>
          <p:cNvSpPr>
            <a:spLocks noGrp="1"/>
          </p:cNvSpPr>
          <p:nvPr>
            <p:ph type="sldNum" sz="quarter" idx="5"/>
          </p:nvPr>
        </p:nvSpPr>
        <p:spPr/>
        <p:txBody>
          <a:bodyPr/>
          <a:lstStyle/>
          <a:p>
            <a:fld id="{22E91502-756A-4244-B8CC-0FD4F7A5EFF5}" type="slidenum">
              <a:rPr lang="da-DK" smtClean="0"/>
              <a:t>6</a:t>
            </a:fld>
            <a:endParaRPr lang="da-DK"/>
          </a:p>
        </p:txBody>
      </p:sp>
    </p:spTree>
    <p:extLst>
      <p:ext uri="{BB962C8B-B14F-4D97-AF65-F5344CB8AC3E}">
        <p14:creationId xmlns:p14="http://schemas.microsoft.com/office/powerpoint/2010/main" val="2347747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013B9-A74B-57E7-7988-F161F6B29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BBE93A-8EDE-BFA5-9B76-969727A7B4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C329C-25C8-DBB0-76B2-D140225DFBB7}"/>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da-DK" sz="1800" b="1" dirty="0"/>
              <a:t>INFO TIL UNDERVISER</a:t>
            </a:r>
            <a:endParaRPr lang="da-DK" sz="1800" dirty="0"/>
          </a:p>
          <a:p>
            <a:pPr algn="l" rtl="0" fontAlgn="base">
              <a:buFont typeface="Arial" panose="020B0604020202020204" pitchFamily="34" charset="0"/>
              <a:buNone/>
            </a:pPr>
            <a:r>
              <a:rPr lang="da-DK" sz="1800" b="0" i="0" u="none" strike="noStrike" dirty="0">
                <a:solidFill>
                  <a:srgbClr val="003362"/>
                </a:solidFill>
                <a:effectLst/>
                <a:latin typeface="Mari" panose="020B0506040000020004" pitchFamily="34" charset="0"/>
              </a:rPr>
              <a:t>Hyppigheden af </a:t>
            </a:r>
            <a:r>
              <a:rPr lang="da-DK" sz="1800" b="0" i="0" u="none" strike="noStrike" dirty="0" err="1">
                <a:solidFill>
                  <a:srgbClr val="003362"/>
                </a:solidFill>
                <a:effectLst/>
                <a:latin typeface="Mari" panose="020B0506040000020004" pitchFamily="34" charset="0"/>
              </a:rPr>
              <a:t>frontotemporal</a:t>
            </a:r>
            <a:r>
              <a:rPr lang="da-DK" sz="1800" b="0" i="0" u="none" strike="noStrike" dirty="0">
                <a:solidFill>
                  <a:srgbClr val="003362"/>
                </a:solidFill>
                <a:effectLst/>
                <a:latin typeface="Mari" panose="020B0506040000020004" pitchFamily="34" charset="0"/>
              </a:rPr>
              <a:t> demens er lav, ca. 2 %</a:t>
            </a:r>
            <a:r>
              <a:rPr lang="en-US" sz="1800" b="0" i="0" dirty="0">
                <a:solidFill>
                  <a:srgbClr val="003362"/>
                </a:solidFill>
                <a:effectLst/>
                <a:latin typeface="Mari" panose="020B0506040000020004" pitchFamily="34" charset="0"/>
              </a:rPr>
              <a:t>​</a:t>
            </a:r>
          </a:p>
          <a:p>
            <a:pPr algn="l" rtl="0" fontAlgn="base">
              <a:buFont typeface="Arial" panose="020B0604020202020204" pitchFamily="34" charset="0"/>
              <a:buNone/>
            </a:pPr>
            <a:endParaRPr lang="en-US" sz="1800" b="0" i="0" dirty="0">
              <a:solidFill>
                <a:srgbClr val="003362"/>
              </a:solidFill>
              <a:effectLst/>
              <a:latin typeface="Mari" panose="020B0506040000020004" pitchFamily="34" charset="0"/>
            </a:endParaRPr>
          </a:p>
          <a:p>
            <a:pPr algn="l" rtl="0" fontAlgn="base">
              <a:buFont typeface="Arial" panose="020B0604020202020204" pitchFamily="34" charset="0"/>
              <a:buNone/>
            </a:pPr>
            <a:r>
              <a:rPr lang="da-DK" sz="2800" b="0" i="0" dirty="0">
                <a:solidFill>
                  <a:srgbClr val="1B1B26"/>
                </a:solidFill>
                <a:effectLst/>
                <a:latin typeface="Titillium Web" panose="00000500000000000000" pitchFamily="2" charset="0"/>
              </a:rPr>
              <a:t>Manglende situationsfornemmelse, uhæmmet tale, indifference og/eller jovial adfærd eller sprogdysfunktion i form af ordfindingsbesvær eller opbrudt </a:t>
            </a:r>
            <a:r>
              <a:rPr lang="da-DK" sz="2800" b="0" i="0" dirty="0" err="1">
                <a:solidFill>
                  <a:srgbClr val="1B1B26"/>
                </a:solidFill>
                <a:effectLst/>
                <a:latin typeface="Titillium Web" panose="00000500000000000000" pitchFamily="2" charset="0"/>
              </a:rPr>
              <a:t>agrammatisk</a:t>
            </a:r>
            <a:r>
              <a:rPr lang="da-DK" sz="2800" b="0" i="0" dirty="0">
                <a:solidFill>
                  <a:srgbClr val="1B1B26"/>
                </a:solidFill>
                <a:effectLst/>
                <a:latin typeface="Titillium Web" panose="00000500000000000000" pitchFamily="2" charset="0"/>
              </a:rPr>
              <a:t> tale.</a:t>
            </a:r>
            <a:endParaRPr lang="en-US" sz="1800" b="0" i="0" dirty="0">
              <a:solidFill>
                <a:srgbClr val="003362"/>
              </a:solidFill>
              <a:effectLst/>
              <a:latin typeface="Mari" panose="020B0506040000020004" pitchFamily="34" charset="0"/>
              <a:hlinkClick r:id="rId3"/>
            </a:endParaRPr>
          </a:p>
          <a:p>
            <a:pPr algn="l" rtl="0" fontAlgn="base">
              <a:buFont typeface="Arial" panose="020B0604020202020204" pitchFamily="34" charset="0"/>
              <a:buNone/>
            </a:pPr>
            <a:endParaRPr lang="en-US" sz="1800" b="0" i="0" dirty="0">
              <a:solidFill>
                <a:srgbClr val="003362"/>
              </a:solidFill>
              <a:effectLst/>
              <a:latin typeface="Mari" panose="020B0506040000020004" pitchFamily="34" charset="0"/>
              <a:hlinkClick r:id="rId3"/>
            </a:endParaRPr>
          </a:p>
          <a:p>
            <a:pPr algn="l" rtl="0" fontAlgn="base">
              <a:buFont typeface="Arial" panose="020B0604020202020204" pitchFamily="34" charset="0"/>
              <a:buNone/>
            </a:pPr>
            <a:r>
              <a:rPr lang="da-DK" sz="2800" b="0" i="0" dirty="0">
                <a:solidFill>
                  <a:srgbClr val="1B1B26"/>
                </a:solidFill>
                <a:effectLst/>
                <a:latin typeface="Titillium Web" panose="00000500000000000000" pitchFamily="2" charset="0"/>
              </a:rPr>
              <a:t>Ved adfærdsvariant af </a:t>
            </a:r>
            <a:r>
              <a:rPr lang="da-DK" sz="2800" b="0" i="0" dirty="0" err="1">
                <a:solidFill>
                  <a:srgbClr val="1B1B26"/>
                </a:solidFill>
                <a:effectLst/>
                <a:latin typeface="Titillium Web" panose="00000500000000000000" pitchFamily="2" charset="0"/>
              </a:rPr>
              <a:t>frontotemporal</a:t>
            </a:r>
            <a:r>
              <a:rPr lang="da-DK" sz="2800" b="0" i="0" dirty="0">
                <a:solidFill>
                  <a:srgbClr val="1B1B26"/>
                </a:solidFill>
                <a:effectLst/>
                <a:latin typeface="Titillium Web" panose="00000500000000000000" pitchFamily="2" charset="0"/>
              </a:rPr>
              <a:t> demens optræder gradvis ændringer i personlighed og adfærd, mens ved primær progressiv afasi er sprogforstyrrelser det mest fremtrædende symptom. </a:t>
            </a:r>
            <a:endParaRPr lang="en-US" sz="1800" b="0" i="0" dirty="0">
              <a:solidFill>
                <a:srgbClr val="003362"/>
              </a:solidFill>
              <a:effectLst/>
              <a:latin typeface="Mari" panose="020B0506040000020004" pitchFamily="34" charset="0"/>
              <a:hlinkClick r:id="rId3"/>
            </a:endParaRPr>
          </a:p>
          <a:p>
            <a:pPr algn="l" rtl="0" fontAlgn="base">
              <a:buFont typeface="Arial" panose="020B0604020202020204" pitchFamily="34" charset="0"/>
              <a:buNone/>
            </a:pPr>
            <a:endParaRPr lang="da-DK" b="0" dirty="0">
              <a:solidFill>
                <a:srgbClr val="123845"/>
              </a:solidFill>
              <a:hlinkClick r:id="rId3"/>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dirty="0">
                <a:solidFill>
                  <a:srgbClr val="123845"/>
                </a:solidFill>
                <a:cs typeface="Arial"/>
              </a:rPr>
              <a:t>https://www.sst.dk/-/media/Udgivelser/2019/Demensh%C3%A5ndbog-personcentreret-omsorg/Personcentreret-omsorg-i-praksis.ashx  </a:t>
            </a:r>
          </a:p>
          <a:p>
            <a:endParaRPr lang="en-US" dirty="0"/>
          </a:p>
        </p:txBody>
      </p:sp>
      <p:sp>
        <p:nvSpPr>
          <p:cNvPr id="4" name="Slide Number Placeholder 3">
            <a:extLst>
              <a:ext uri="{FF2B5EF4-FFF2-40B4-BE49-F238E27FC236}">
                <a16:creationId xmlns:a16="http://schemas.microsoft.com/office/drawing/2014/main" id="{DAAC3929-2C6C-1D52-0A07-D3FD05C7C9B8}"/>
              </a:ext>
            </a:extLst>
          </p:cNvPr>
          <p:cNvSpPr>
            <a:spLocks noGrp="1"/>
          </p:cNvSpPr>
          <p:nvPr>
            <p:ph type="sldNum" sz="quarter" idx="5"/>
          </p:nvPr>
        </p:nvSpPr>
        <p:spPr/>
        <p:txBody>
          <a:bodyPr/>
          <a:lstStyle/>
          <a:p>
            <a:fld id="{22E91502-756A-4244-B8CC-0FD4F7A5EFF5}" type="slidenum">
              <a:rPr lang="da-DK" smtClean="0"/>
              <a:t>7</a:t>
            </a:fld>
            <a:endParaRPr lang="da-DK"/>
          </a:p>
        </p:txBody>
      </p:sp>
    </p:spTree>
    <p:extLst>
      <p:ext uri="{BB962C8B-B14F-4D97-AF65-F5344CB8AC3E}">
        <p14:creationId xmlns:p14="http://schemas.microsoft.com/office/powerpoint/2010/main" val="4200764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t>INFO TIL UNDERVISER</a:t>
            </a: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t>Du kan vælge enten at se videoen sammen med dem, eller fx sende den efterfølgende. Du kan også vælge helt at slette videoen fra </a:t>
            </a:r>
            <a:r>
              <a:rPr lang="da-DK" noProof="0" dirty="0" err="1"/>
              <a:t>slidet</a:t>
            </a:r>
            <a:r>
              <a:rPr lang="da-DK" noProof="0" dirty="0"/>
              <a:t>. </a:t>
            </a:r>
          </a:p>
        </p:txBody>
      </p:sp>
      <p:sp>
        <p:nvSpPr>
          <p:cNvPr id="4" name="Slide Number Placeholder 3"/>
          <p:cNvSpPr>
            <a:spLocks noGrp="1"/>
          </p:cNvSpPr>
          <p:nvPr>
            <p:ph type="sldNum" sz="quarter" idx="5"/>
          </p:nvPr>
        </p:nvSpPr>
        <p:spPr/>
        <p:txBody>
          <a:bodyPr/>
          <a:lstStyle/>
          <a:p>
            <a:fld id="{22E91502-756A-4244-B8CC-0FD4F7A5EFF5}" type="slidenum">
              <a:rPr lang="da-DK" smtClean="0"/>
              <a:t>8</a:t>
            </a:fld>
            <a:endParaRPr lang="da-DK"/>
          </a:p>
        </p:txBody>
      </p:sp>
    </p:spTree>
    <p:extLst>
      <p:ext uri="{BB962C8B-B14F-4D97-AF65-F5344CB8AC3E}">
        <p14:creationId xmlns:p14="http://schemas.microsoft.com/office/powerpoint/2010/main" val="445254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da-DK" b="1" noProof="0" dirty="0">
                <a:latin typeface="Calibri"/>
                <a:ea typeface="Calibri"/>
                <a:cs typeface="Calibri"/>
              </a:rPr>
              <a:t>Forslag til hvad du kan sige:</a:t>
            </a:r>
          </a:p>
          <a:p>
            <a:pPr marL="0" indent="0">
              <a:buFont typeface="Calibri"/>
              <a:buNone/>
            </a:pPr>
            <a:r>
              <a:rPr lang="da-DK" sz="1200" b="0" noProof="0" dirty="0"/>
              <a:t>Som der stod på det forrige slide, kan BPSD skyldes fysiske årsager. Vi skal derfor samarbejde om at udelukke fysiske årsager til beboerens symptomer. Her har I vigtig viden og gode observationer, som jeg har brug for. Fx om patienten er forstoppet, om symptomerne begyndte kort efter vi ændrede i noget medicin, eller om patienten bruger høreapparat (og batterierne ikke er skiftet).  </a:t>
            </a:r>
          </a:p>
          <a:p>
            <a:pPr marL="0" indent="0">
              <a:buFont typeface="Calibri"/>
              <a:buNone/>
            </a:pPr>
            <a:r>
              <a:rPr lang="da-DK" sz="1200" b="0" noProof="0" dirty="0">
                <a:latin typeface="Calibri"/>
                <a:ea typeface="Calibri"/>
                <a:cs typeface="Calibri"/>
              </a:rPr>
              <a:t>Har I et eksempel på en beboer som begyndte at få BPSD-symptomer, pga. én af de her årsager?</a:t>
            </a:r>
          </a:p>
          <a:p>
            <a:pPr marL="0" indent="0">
              <a:buFont typeface="Calibri"/>
              <a:buNone/>
            </a:pPr>
            <a:endParaRPr lang="en-US" sz="1200" b="0" dirty="0">
              <a:latin typeface="Calibri"/>
              <a:ea typeface="Calibri"/>
              <a:cs typeface="Calibri"/>
            </a:endParaRPr>
          </a:p>
        </p:txBody>
      </p:sp>
      <p:sp>
        <p:nvSpPr>
          <p:cNvPr id="4" name="Slide Number Placeholder 3"/>
          <p:cNvSpPr>
            <a:spLocks noGrp="1"/>
          </p:cNvSpPr>
          <p:nvPr>
            <p:ph type="sldNum" sz="quarter" idx="5"/>
          </p:nvPr>
        </p:nvSpPr>
        <p:spPr/>
        <p:txBody>
          <a:bodyPr/>
          <a:lstStyle/>
          <a:p>
            <a:fld id="{22E91502-756A-4244-B8CC-0FD4F7A5EFF5}" type="slidenum">
              <a:rPr lang="da-DK" smtClean="0"/>
              <a:t>9</a:t>
            </a:fld>
            <a:endParaRPr lang="da-DK"/>
          </a:p>
        </p:txBody>
      </p:sp>
    </p:spTree>
    <p:extLst>
      <p:ext uri="{BB962C8B-B14F-4D97-AF65-F5344CB8AC3E}">
        <p14:creationId xmlns:p14="http://schemas.microsoft.com/office/powerpoint/2010/main" val="2715326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DB375924-8F1B-4A42-B386-30D658A1EE16}"/>
              </a:ext>
            </a:extLst>
          </p:cNvPr>
          <p:cNvSpPr>
            <a:spLocks noGrp="1"/>
          </p:cNvSpPr>
          <p:nvPr>
            <p:ph type="dt" sz="half" idx="10"/>
          </p:nvPr>
        </p:nvSpPr>
        <p:spPr/>
        <p:txBody>
          <a:bodyPr/>
          <a:lstStyle/>
          <a:p>
            <a:endParaRPr lang="da-DK"/>
          </a:p>
        </p:txBody>
      </p:sp>
      <p:sp>
        <p:nvSpPr>
          <p:cNvPr id="7" name="Footer Placeholder 6" hidden="1">
            <a:extLst>
              <a:ext uri="{FF2B5EF4-FFF2-40B4-BE49-F238E27FC236}">
                <a16:creationId xmlns:a16="http://schemas.microsoft.com/office/drawing/2014/main" id="{40073283-4609-4E3F-B89A-30DFFAA2EAA1}"/>
              </a:ext>
            </a:extLst>
          </p:cNvPr>
          <p:cNvSpPr>
            <a:spLocks noGrp="1"/>
          </p:cNvSpPr>
          <p:nvPr>
            <p:ph type="ftr" sz="quarter" idx="11"/>
          </p:nvPr>
        </p:nvSpPr>
        <p:spPr/>
        <p:txBody>
          <a:bodyPr/>
          <a:lstStyle/>
          <a:p>
            <a:endParaRPr lang="en-GB"/>
          </a:p>
        </p:txBody>
      </p:sp>
      <p:sp>
        <p:nvSpPr>
          <p:cNvPr id="30" name="Background">
            <a:extLst>
              <a:ext uri="{FF2B5EF4-FFF2-40B4-BE49-F238E27FC236}">
                <a16:creationId xmlns:a16="http://schemas.microsoft.com/office/drawing/2014/main" id="{24E50DC6-5BA7-4119-B609-D4119B5D52D2}"/>
              </a:ext>
              <a:ext uri="{C183D7F6-B498-43B3-948B-1728B52AA6E4}">
                <adec:decorative xmlns:adec="http://schemas.microsoft.com/office/drawing/2017/decorative" val="1"/>
              </a:ext>
            </a:extLst>
          </p:cNvPr>
          <p:cNvSpPr/>
          <p:nvPr userDrawn="1"/>
        </p:nvSpPr>
        <p:spPr>
          <a:xfrm>
            <a:off x="0" y="1358214"/>
            <a:ext cx="12191423" cy="55023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387745967" name="Logoimage" descr="{&quot;templafy&quot;:{&quot;id&quot;:&quot;55731b86-7b54-4ba4-b4c3-25318c3f19de&quot;}}"/>
          <p:cNvPicPr>
            <a:picLocks noChangeAspect="1"/>
          </p:cNvPicPr>
          <p:nvPr/>
        </p:nvPicPr>
        <p:blipFill>
          <a:blip r:embed="rId2"/>
          <a:stretch>
            <a:fillRect/>
          </a:stretch>
        </p:blipFill>
        <p:spPr>
          <a:xfrm>
            <a:off x="608" y="5712381"/>
            <a:ext cx="687600" cy="687600"/>
          </a:xfrm>
          <a:prstGeom prst="rect">
            <a:avLst/>
          </a:prstGeom>
        </p:spPr>
      </p:pic>
      <p:pic>
        <p:nvPicPr>
          <p:cNvPr id="610748740" name="ExtralogoBottomimage" descr="{&quot;templafy&quot;:{&quot;id&quot;:&quot;e31294fc-63a6-45b0-8b75-8af5798546da&quot;}}"/>
          <p:cNvPicPr>
            <a:picLocks noChangeAspect="1"/>
          </p:cNvPicPr>
          <p:nvPr/>
        </p:nvPicPr>
        <p:blipFill>
          <a:blip r:embed="rId3"/>
          <a:stretch>
            <a:fillRect/>
          </a:stretch>
        </p:blipFill>
        <p:spPr>
          <a:xfrm>
            <a:off x="5659749" y="6318000"/>
            <a:ext cx="1324800" cy="421200"/>
          </a:xfrm>
          <a:prstGeom prst="rect">
            <a:avLst/>
          </a:prstGeom>
        </p:spPr>
      </p:pic>
      <p:pic>
        <p:nvPicPr>
          <p:cNvPr id="710394375" name="ExtralogoTopimage" descr="{&quot;templafy&quot;:{&quot;id&quot;:&quot;d53b3cbb-6029-4aec-88e3-cca44438b6b1&quot;}}"/>
          <p:cNvPicPr>
            <a:picLocks noChangeAspect="1"/>
          </p:cNvPicPr>
          <p:nvPr/>
        </p:nvPicPr>
        <p:blipFill>
          <a:blip r:embed="rId3"/>
          <a:stretch>
            <a:fillRect/>
          </a:stretch>
        </p:blipFill>
        <p:spPr>
          <a:xfrm>
            <a:off x="9957600" y="97200"/>
            <a:ext cx="2178000" cy="684000"/>
          </a:xfrm>
          <a:prstGeom prst="rect">
            <a:avLst/>
          </a:prstGeom>
        </p:spPr>
      </p:pic>
      <p:sp>
        <p:nvSpPr>
          <p:cNvPr id="4" name="Virksomhed" descr="{&quot;templafy&quot;:{&quot;id&quot;:&quot;262f56cf-ae90-40c7-be01-eb4c107028cd&quot;}}">
            <a:extLst>
              <a:ext uri="{FF2B5EF4-FFF2-40B4-BE49-F238E27FC236}">
                <a16:creationId xmlns:a16="http://schemas.microsoft.com/office/drawing/2014/main" id="{44DF0A83-9F86-1CD0-16C7-E3EE9D754592}"/>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6" name="CenterFreeText" descr="{&quot;templafy&quot;:{&quot;id&quot;:&quot;024d55b6-e42d-4032-90e6-4b66fbf18134&quot;}}">
            <a:extLst>
              <a:ext uri="{FF2B5EF4-FFF2-40B4-BE49-F238E27FC236}">
                <a16:creationId xmlns:a16="http://schemas.microsoft.com/office/drawing/2014/main" id="{C5580BBD-56AE-7634-00FF-CB437CE38F35}"/>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9" name="Center" descr="{&quot;templafy&quot;:{&quot;id&quot;:&quot;8ca88c30-ffde-43af-8063-b6f9d23880e0&quot;}}" hidden="1">
            <a:extLst>
              <a:ext uri="{FF2B5EF4-FFF2-40B4-BE49-F238E27FC236}">
                <a16:creationId xmlns:a16="http://schemas.microsoft.com/office/drawing/2014/main" id="{907C70E1-C840-FC14-EB06-6D8513027084}"/>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11" name="Titel" descr="{&quot;templafy&quot;:{&quot;id&quot;:&quot;c5b38dec-b5c2-4c50-9d8a-c20900d85925&quot;}}">
            <a:extLst>
              <a:ext uri="{FF2B5EF4-FFF2-40B4-BE49-F238E27FC236}">
                <a16:creationId xmlns:a16="http://schemas.microsoft.com/office/drawing/2014/main" id="{DF4D43D3-9595-9AB3-3A78-3FE8A6A03D13}"/>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40e0cc8e-135e-4fa3-8d2a-2d4314737c37&quot;}}">
            <a:extLst>
              <a:ext uri="{FF2B5EF4-FFF2-40B4-BE49-F238E27FC236}">
                <a16:creationId xmlns:a16="http://schemas.microsoft.com/office/drawing/2014/main" id="{5673107C-0DDB-F05C-E189-CC1B7AC30FE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3" name="Dato" descr="{&quot;templafy&quot;:{&quot;id&quot;:&quot;bd5e4b71-9520-4d57-aa02-eb320d3de190&quot;}}">
            <a:extLst>
              <a:ext uri="{FF2B5EF4-FFF2-40B4-BE49-F238E27FC236}">
                <a16:creationId xmlns:a16="http://schemas.microsoft.com/office/drawing/2014/main" id="{4A5353DE-D19D-E0C3-72E1-03E7DDE6226E}"/>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8" name="Titel 1"/>
          <p:cNvSpPr>
            <a:spLocks noGrp="1"/>
          </p:cNvSpPr>
          <p:nvPr>
            <p:ph type="title" hasCustomPrompt="1"/>
          </p:nvPr>
        </p:nvSpPr>
        <p:spPr>
          <a:xfrm>
            <a:off x="1127125" y="1989138"/>
            <a:ext cx="10371275" cy="2160000"/>
          </a:xfrm>
        </p:spPr>
        <p:txBody>
          <a:bodyPr anchor="t" anchorCtr="0"/>
          <a:lstStyle>
            <a:lvl1pPr>
              <a:defRPr sz="3800">
                <a:solidFill>
                  <a:schemeClr val="tx1"/>
                </a:solidFill>
              </a:defRPr>
            </a:lvl1pPr>
          </a:lstStyle>
          <a:p>
            <a:r>
              <a:rPr lang="da-DK"/>
              <a:t>Overskrift 38pt skrives her</a:t>
            </a:r>
            <a:br>
              <a:rPr lang="da-DK"/>
            </a:br>
            <a:r>
              <a:rPr lang="da-DK"/>
              <a:t>i to eller flere linjer</a:t>
            </a:r>
          </a:p>
        </p:txBody>
      </p:sp>
      <p:sp>
        <p:nvSpPr>
          <p:cNvPr id="3" name="Undertitel 2"/>
          <p:cNvSpPr>
            <a:spLocks noGrp="1"/>
          </p:cNvSpPr>
          <p:nvPr>
            <p:ph type="subTitle" idx="1" hasCustomPrompt="1"/>
          </p:nvPr>
        </p:nvSpPr>
        <p:spPr>
          <a:xfrm>
            <a:off x="1127125" y="4595449"/>
            <a:ext cx="10371275" cy="1108023"/>
          </a:xfrm>
        </p:spPr>
        <p:txBody>
          <a:bodyPr/>
          <a:lstStyle>
            <a:lvl1pPr marL="0" indent="0" algn="l">
              <a:lnSpc>
                <a:spcPct val="85000"/>
              </a:lnSpc>
              <a:spcAft>
                <a:spcPts val="0"/>
              </a:spcAft>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 20pt skrives her i to linjer eller max tre linjer</a:t>
            </a:r>
          </a:p>
        </p:txBody>
      </p:sp>
      <p:sp>
        <p:nvSpPr>
          <p:cNvPr id="15" name="Slide Number Placeholder 14">
            <a:extLst>
              <a:ext uri="{FF2B5EF4-FFF2-40B4-BE49-F238E27FC236}">
                <a16:creationId xmlns:a16="http://schemas.microsoft.com/office/drawing/2014/main" id="{7A1C0411-5C60-5E7D-355A-F66ABC8FE379}"/>
              </a:ext>
              <a:ext uri="{C183D7F6-B498-43B3-948B-1728B52AA6E4}">
                <adec:decorative xmlns:adec="http://schemas.microsoft.com/office/drawing/2017/decorative" val="1"/>
              </a:ext>
            </a:extLst>
          </p:cNvPr>
          <p:cNvSpPr>
            <a:spLocks noGrp="1"/>
          </p:cNvSpPr>
          <p:nvPr>
            <p:ph type="sldNum" sz="quarter" idx="12"/>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489759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amp; topfoto">
    <p:bg>
      <p:bgRef idx="1001">
        <a:schemeClr val="bg1"/>
      </p:bgRef>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C26818D7-A2E5-010E-024E-E3A181A5746F}"/>
              </a:ext>
            </a:extLst>
          </p:cNvPr>
          <p:cNvSpPr>
            <a:spLocks noGrp="1"/>
          </p:cNvSpPr>
          <p:nvPr>
            <p:ph type="ftr" sz="quarter" idx="11"/>
          </p:nvPr>
        </p:nvSpPr>
        <p:spPr/>
        <p:txBody>
          <a:bodyPr/>
          <a:lstStyle/>
          <a:p>
            <a:endParaRPr lang="en-GB"/>
          </a:p>
        </p:txBody>
      </p:sp>
      <p:sp>
        <p:nvSpPr>
          <p:cNvPr id="5" name="Date Placeholder 4" hidden="1">
            <a:extLst>
              <a:ext uri="{FF2B5EF4-FFF2-40B4-BE49-F238E27FC236}">
                <a16:creationId xmlns:a16="http://schemas.microsoft.com/office/drawing/2014/main" id="{5E7E0896-0671-AED6-883E-253D4F3C0E9F}"/>
              </a:ext>
            </a:extLst>
          </p:cNvPr>
          <p:cNvSpPr>
            <a:spLocks noGrp="1"/>
          </p:cNvSpPr>
          <p:nvPr>
            <p:ph type="dt" sz="half" idx="12"/>
          </p:nvPr>
        </p:nvSpPr>
        <p:spPr/>
        <p:txBody>
          <a:bodyPr/>
          <a:lstStyle/>
          <a:p>
            <a:endParaRPr lang="da-DK"/>
          </a:p>
        </p:txBody>
      </p:sp>
      <p:sp>
        <p:nvSpPr>
          <p:cNvPr id="6" name="Rektangel 19">
            <a:extLst>
              <a:ext uri="{FF2B5EF4-FFF2-40B4-BE49-F238E27FC236}">
                <a16:creationId xmlns:a16="http://schemas.microsoft.com/office/drawing/2014/main" id="{58AE5C97-BDAE-75FA-57FF-40010514963B}"/>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992192178" name="Logoimage" descr="{&quot;templafy&quot;:{&quot;id&quot;:&quot;d2ad042f-562f-4b59-b235-966d97c3d8d1&quot;}}"/>
          <p:cNvPicPr>
            <a:picLocks noChangeAspect="1"/>
          </p:cNvPicPr>
          <p:nvPr/>
        </p:nvPicPr>
        <p:blipFill>
          <a:blip r:embed="rId2"/>
          <a:stretch>
            <a:fillRect/>
          </a:stretch>
        </p:blipFill>
        <p:spPr>
          <a:xfrm>
            <a:off x="608" y="5712381"/>
            <a:ext cx="687600" cy="687600"/>
          </a:xfrm>
          <a:prstGeom prst="rect">
            <a:avLst/>
          </a:prstGeom>
        </p:spPr>
      </p:pic>
      <p:pic>
        <p:nvPicPr>
          <p:cNvPr id="814998998" name="ExtralogoBottomimage" descr="{&quot;templafy&quot;:{&quot;id&quot;:&quot;b75ba5f8-297b-4242-a246-74e1db6d25ef&quot;}}"/>
          <p:cNvPicPr>
            <a:picLocks noChangeAspect="1"/>
          </p:cNvPicPr>
          <p:nvPr/>
        </p:nvPicPr>
        <p:blipFill>
          <a:blip r:embed="rId3"/>
          <a:stretch>
            <a:fillRect/>
          </a:stretch>
        </p:blipFill>
        <p:spPr>
          <a:xfrm>
            <a:off x="5659749" y="6318000"/>
            <a:ext cx="1324800" cy="421200"/>
          </a:xfrm>
          <a:prstGeom prst="rect">
            <a:avLst/>
          </a:prstGeom>
        </p:spPr>
      </p:pic>
      <p:sp>
        <p:nvSpPr>
          <p:cNvPr id="11" name="Titel" descr="{&quot;templafy&quot;:{&quot;id&quot;:&quot;d969358d-e096-42df-ae8b-4f4c8e9e4f7c&quot;}}">
            <a:extLst>
              <a:ext uri="{FF2B5EF4-FFF2-40B4-BE49-F238E27FC236}">
                <a16:creationId xmlns:a16="http://schemas.microsoft.com/office/drawing/2014/main" id="{BD224E32-AFBB-9A0B-1BD7-AD1EFF924537}"/>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a622e25b-2c79-4a16-868e-6e5c94f60329&quot;}}">
            <a:extLst>
              <a:ext uri="{FF2B5EF4-FFF2-40B4-BE49-F238E27FC236}">
                <a16:creationId xmlns:a16="http://schemas.microsoft.com/office/drawing/2014/main" id="{17EE92DB-8798-07E2-276E-4F48EF0DD73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3" name="Dato" descr="{&quot;templafy&quot;:{&quot;id&quot;:&quot;969ca23a-b488-4f82-9dde-638bbbb89701&quot;}}">
            <a:extLst>
              <a:ext uri="{FF2B5EF4-FFF2-40B4-BE49-F238E27FC236}">
                <a16:creationId xmlns:a16="http://schemas.microsoft.com/office/drawing/2014/main" id="{118B9469-B40E-D872-3EEB-7AC95F8F84F6}"/>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a:p>
        </p:txBody>
      </p:sp>
      <p:pic>
        <p:nvPicPr>
          <p:cNvPr id="527104190" name="ExtralogoTopimage" descr="{&quot;templafy&quot;:{&quot;id&quot;:&quot;88a5ff9e-913e-433d-890a-b722b43aeb7a&quot;}}"/>
          <p:cNvPicPr>
            <a:picLocks noChangeAspect="1"/>
          </p:cNvPicPr>
          <p:nvPr/>
        </p:nvPicPr>
        <p:blipFill>
          <a:blip r:embed="rId3"/>
          <a:stretch>
            <a:fillRect/>
          </a:stretch>
        </p:blipFill>
        <p:spPr>
          <a:xfrm>
            <a:off x="9957600" y="97200"/>
            <a:ext cx="2178000" cy="684000"/>
          </a:xfrm>
          <a:prstGeom prst="rect">
            <a:avLst/>
          </a:prstGeom>
        </p:spPr>
      </p:pic>
      <p:sp>
        <p:nvSpPr>
          <p:cNvPr id="10" name="Virksomhed" descr="{&quot;templafy&quot;:{&quot;id&quot;:&quot;f82315ce-79f7-4829-b161-a5ed6db51ff8&quot;}}">
            <a:extLst>
              <a:ext uri="{FF2B5EF4-FFF2-40B4-BE49-F238E27FC236}">
                <a16:creationId xmlns:a16="http://schemas.microsoft.com/office/drawing/2014/main" id="{9DEAD66C-E808-AB49-CB5D-98D306F910C1}"/>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4" name="CenterFreeText" descr="{&quot;templafy&quot;:{&quot;id&quot;:&quot;4e5e8648-34ea-4b15-8eb8-13e5da3a713e&quot;}}">
            <a:extLst>
              <a:ext uri="{FF2B5EF4-FFF2-40B4-BE49-F238E27FC236}">
                <a16:creationId xmlns:a16="http://schemas.microsoft.com/office/drawing/2014/main" id="{6761E23E-066B-ABFB-DEC4-01D393A94FE2}"/>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5" name="Center" descr="{&quot;templafy&quot;:{&quot;id&quot;:&quot;c941cab7-c818-41c4-b3b7-2fed898979a8&quot;}}" hidden="1">
            <a:extLst>
              <a:ext uri="{FF2B5EF4-FFF2-40B4-BE49-F238E27FC236}">
                <a16:creationId xmlns:a16="http://schemas.microsoft.com/office/drawing/2014/main" id="{2C012846-F490-E905-23F1-6DD42270285B}"/>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2" name="Title 1">
            <a:extLst>
              <a:ext uri="{FF2B5EF4-FFF2-40B4-BE49-F238E27FC236}">
                <a16:creationId xmlns:a16="http://schemas.microsoft.com/office/drawing/2014/main" id="{5E5D5202-ABD5-0939-672F-7C090F2B5EBD}"/>
              </a:ext>
            </a:extLst>
          </p:cNvPr>
          <p:cNvSpPr>
            <a:spLocks noGrp="1"/>
          </p:cNvSpPr>
          <p:nvPr>
            <p:ph type="title" hasCustomPrompt="1"/>
          </p:nvPr>
        </p:nvSpPr>
        <p:spPr>
          <a:xfrm>
            <a:off x="1126800" y="4507200"/>
            <a:ext cx="3244825" cy="1422996"/>
          </a:xfrm>
        </p:spPr>
        <p:txBody>
          <a:bodyPr anchor="t" anchorCtr="0"/>
          <a:lstStyle/>
          <a:p>
            <a:r>
              <a:rPr lang="da-DK"/>
              <a:t>Overskrift 28pt</a:t>
            </a:r>
            <a:endParaRPr lang="en-GB"/>
          </a:p>
        </p:txBody>
      </p:sp>
      <p:sp>
        <p:nvSpPr>
          <p:cNvPr id="17" name="Pladsholder til indhold 2">
            <a:extLst>
              <a:ext uri="{FF2B5EF4-FFF2-40B4-BE49-F238E27FC236}">
                <a16:creationId xmlns:a16="http://schemas.microsoft.com/office/drawing/2014/main" id="{5152FEA7-4883-F8E4-1643-F888932B224D}"/>
              </a:ext>
            </a:extLst>
          </p:cNvPr>
          <p:cNvSpPr>
            <a:spLocks noGrp="1"/>
          </p:cNvSpPr>
          <p:nvPr>
            <p:ph idx="1" hasCustomPrompt="1"/>
          </p:nvPr>
        </p:nvSpPr>
        <p:spPr>
          <a:xfrm>
            <a:off x="4730400" y="4507200"/>
            <a:ext cx="6768000" cy="1422996"/>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a:t>Brødtekst 18pt skrives her</a:t>
            </a:r>
          </a:p>
          <a:p>
            <a:pPr lvl="1"/>
            <a:r>
              <a:rPr lang="da-DK" noProof="0"/>
              <a:t>Anden niveau</a:t>
            </a:r>
          </a:p>
          <a:p>
            <a:pPr lvl="2"/>
            <a:r>
              <a:rPr lang="da-DK" noProof="0"/>
              <a:t>Tredje niveau</a:t>
            </a:r>
          </a:p>
          <a:p>
            <a:pPr lvl="3"/>
            <a:r>
              <a:rPr lang="da-DK" noProof="0"/>
              <a:t>Fjerde niveau</a:t>
            </a:r>
          </a:p>
        </p:txBody>
      </p:sp>
      <p:sp>
        <p:nvSpPr>
          <p:cNvPr id="19" name="Pladsholder til billede 2">
            <a:extLst>
              <a:ext uri="{FF2B5EF4-FFF2-40B4-BE49-F238E27FC236}">
                <a16:creationId xmlns:a16="http://schemas.microsoft.com/office/drawing/2014/main" id="{8DA15832-D016-ED2A-1620-ACA407FE9F40}"/>
              </a:ext>
            </a:extLst>
          </p:cNvPr>
          <p:cNvSpPr>
            <a:spLocks noGrp="1"/>
          </p:cNvSpPr>
          <p:nvPr>
            <p:ph type="pic" sz="quarter" idx="18" hasCustomPrompt="1"/>
          </p:nvPr>
        </p:nvSpPr>
        <p:spPr>
          <a:xfrm>
            <a:off x="0" y="0"/>
            <a:ext cx="12192000" cy="4221087"/>
          </a:xfrm>
        </p:spPr>
        <p:txBody>
          <a:bodyPr tIns="936000" anchor="ctr" anchorCtr="0"/>
          <a:lstStyle>
            <a:lvl1pPr marL="0" indent="0" algn="ctr">
              <a:buNone/>
              <a:defRPr sz="1400" baseline="0">
                <a:solidFill>
                  <a:schemeClr val="tx1"/>
                </a:solidFill>
              </a:defRPr>
            </a:lvl1pPr>
          </a:lstStyle>
          <a:p>
            <a:r>
              <a:rPr lang="da-DK"/>
              <a:t>Klik på ikon for at indsætte billede</a:t>
            </a:r>
          </a:p>
        </p:txBody>
      </p:sp>
      <p:sp>
        <p:nvSpPr>
          <p:cNvPr id="3" name="Slide Number Placeholder 2">
            <a:extLst>
              <a:ext uri="{FF2B5EF4-FFF2-40B4-BE49-F238E27FC236}">
                <a16:creationId xmlns:a16="http://schemas.microsoft.com/office/drawing/2014/main" id="{E844EBB5-B94F-759B-8617-682C3BB1CEA1}"/>
              </a:ext>
            </a:extLst>
          </p:cNvPr>
          <p:cNvSpPr>
            <a:spLocks noGrp="1"/>
          </p:cNvSpPr>
          <p:nvPr>
            <p:ph type="sldNum" sz="quarter" idx="10"/>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4364404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979">
          <p15:clr>
            <a:srgbClr val="A4A3A4"/>
          </p15:clr>
        </p15:guide>
        <p15:guide id="2" pos="2753">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to">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EA25F8AF-2D8A-4335-943D-F40DE9A05960}"/>
              </a:ext>
              <a:ext uri="{C183D7F6-B498-43B3-948B-1728B52AA6E4}">
                <adec:decorative xmlns:adec="http://schemas.microsoft.com/office/drawing/2017/decorative" val="1"/>
              </a:ext>
            </a:extLst>
          </p:cNvPr>
          <p:cNvSpPr>
            <a:spLocks noGrp="1"/>
          </p:cNvSpPr>
          <p:nvPr>
            <p:ph type="dt" sz="half" idx="18"/>
          </p:nvPr>
        </p:nvSpPr>
        <p:spPr/>
        <p:txBody>
          <a:bodyPr/>
          <a:lstStyle/>
          <a:p>
            <a:endParaRPr lang="da-DK"/>
          </a:p>
        </p:txBody>
      </p:sp>
      <p:sp>
        <p:nvSpPr>
          <p:cNvPr id="7" name="Footer Placeholder 6" hidden="1">
            <a:extLst>
              <a:ext uri="{FF2B5EF4-FFF2-40B4-BE49-F238E27FC236}">
                <a16:creationId xmlns:a16="http://schemas.microsoft.com/office/drawing/2014/main" id="{96A8B04C-CD21-4171-B523-6B578AF90309}"/>
              </a:ext>
              <a:ext uri="{C183D7F6-B498-43B3-948B-1728B52AA6E4}">
                <adec:decorative xmlns:adec="http://schemas.microsoft.com/office/drawing/2017/decorative" val="1"/>
              </a:ext>
            </a:extLst>
          </p:cNvPr>
          <p:cNvSpPr>
            <a:spLocks noGrp="1"/>
          </p:cNvSpPr>
          <p:nvPr>
            <p:ph type="ftr" sz="quarter" idx="19"/>
          </p:nvPr>
        </p:nvSpPr>
        <p:spPr/>
        <p:txBody>
          <a:bodyPr/>
          <a:lstStyle/>
          <a:p>
            <a:endParaRPr lang="en-GB"/>
          </a:p>
        </p:txBody>
      </p:sp>
      <p:sp>
        <p:nvSpPr>
          <p:cNvPr id="9" name="Slide Number Placeholder 8" hidden="1">
            <a:extLst>
              <a:ext uri="{FF2B5EF4-FFF2-40B4-BE49-F238E27FC236}">
                <a16:creationId xmlns:a16="http://schemas.microsoft.com/office/drawing/2014/main" id="{CF3CB3AF-90BF-908D-D3B8-651E365F3D40}"/>
              </a:ext>
              <a:ext uri="{C183D7F6-B498-43B3-948B-1728B52AA6E4}">
                <adec:decorative xmlns:adec="http://schemas.microsoft.com/office/drawing/2017/decorative" val="1"/>
              </a:ext>
            </a:extLst>
          </p:cNvPr>
          <p:cNvSpPr>
            <a:spLocks noGrp="1"/>
          </p:cNvSpPr>
          <p:nvPr>
            <p:ph type="sldNum" sz="quarter" idx="21"/>
          </p:nvPr>
        </p:nvSpPr>
        <p:spPr>
          <a:xfrm>
            <a:off x="0" y="6858000"/>
            <a:ext cx="0" cy="0"/>
          </a:xfrm>
        </p:spPr>
        <p:txBody>
          <a:bodyPr/>
          <a:lstStyle>
            <a:lvl1pPr>
              <a:defRPr>
                <a:noFill/>
              </a:defRPr>
            </a:lvl1pPr>
          </a:lstStyle>
          <a:p>
            <a:fld id="{0DAB5548-7253-48D6-B95B-F3D312A72220}" type="slidenum">
              <a:rPr lang="en-US" smtClean="0"/>
              <a:pPr/>
              <a:t>‹nr.›</a:t>
            </a:fld>
            <a:endParaRPr lang="en-US"/>
          </a:p>
        </p:txBody>
      </p:sp>
      <p:pic>
        <p:nvPicPr>
          <p:cNvPr id="2" name="Billede 1">
            <a:extLst>
              <a:ext uri="{FF2B5EF4-FFF2-40B4-BE49-F238E27FC236}">
                <a16:creationId xmlns:a16="http://schemas.microsoft.com/office/drawing/2014/main" id="{CFDD5364-CBF7-F8A2-3E66-0322B506E5F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195" b="2823"/>
          <a:stretch/>
        </p:blipFill>
        <p:spPr>
          <a:xfrm>
            <a:off x="687389" y="0"/>
            <a:ext cx="11504611" cy="6858000"/>
          </a:xfrm>
          <a:prstGeom prst="rect">
            <a:avLst/>
          </a:prstGeom>
        </p:spPr>
      </p:pic>
      <p:sp>
        <p:nvSpPr>
          <p:cNvPr id="4" name="Ellipse 3">
            <a:extLst>
              <a:ext uri="{FF2B5EF4-FFF2-40B4-BE49-F238E27FC236}">
                <a16:creationId xmlns:a16="http://schemas.microsoft.com/office/drawing/2014/main" id="{382AAC77-9CB6-9BD8-38F8-1B4CB5BEA11C}"/>
              </a:ext>
              <a:ext uri="{C183D7F6-B498-43B3-948B-1728B52AA6E4}">
                <adec:decorative xmlns:adec="http://schemas.microsoft.com/office/drawing/2017/decorative" val="1"/>
              </a:ext>
            </a:extLst>
          </p:cNvPr>
          <p:cNvSpPr/>
          <p:nvPr userDrawn="1"/>
        </p:nvSpPr>
        <p:spPr>
          <a:xfrm>
            <a:off x="1127125" y="2287415"/>
            <a:ext cx="1852246" cy="1852246"/>
          </a:xfrm>
          <a:prstGeom prst="ellipse">
            <a:avLst/>
          </a:prstGeom>
          <a:solidFill>
            <a:schemeClr val="bg1">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b="1">
                <a:solidFill>
                  <a:schemeClr val="tx1"/>
                </a:solidFill>
              </a:rPr>
              <a:t>Husk at indsætte nyt billede.</a:t>
            </a:r>
          </a:p>
        </p:txBody>
      </p:sp>
      <p:sp>
        <p:nvSpPr>
          <p:cNvPr id="6" name="Tekstfelt 5">
            <a:extLst>
              <a:ext uri="{FF2B5EF4-FFF2-40B4-BE49-F238E27FC236}">
                <a16:creationId xmlns:a16="http://schemas.microsoft.com/office/drawing/2014/main" id="{67A6D053-93F8-A8F6-1D82-382347079FBB}"/>
              </a:ext>
              <a:ext uri="{C183D7F6-B498-43B3-948B-1728B52AA6E4}">
                <adec:decorative xmlns:adec="http://schemas.microsoft.com/office/drawing/2017/decorative" val="1"/>
              </a:ext>
            </a:extLst>
          </p:cNvPr>
          <p:cNvSpPr txBox="1"/>
          <p:nvPr userDrawn="1"/>
        </p:nvSpPr>
        <p:spPr>
          <a:xfrm>
            <a:off x="0" y="-465247"/>
            <a:ext cx="12192000" cy="2718148"/>
          </a:xfrm>
          <a:prstGeom prst="rect">
            <a:avLst/>
          </a:prstGeom>
          <a:noFill/>
        </p:spPr>
        <p:txBody>
          <a:bodyPr wrap="square" lIns="0" tIns="0" rIns="0" bIns="0" rtlCol="0">
            <a:noAutofit/>
          </a:bodyPr>
          <a:lstStyle/>
          <a:p>
            <a:pPr algn="ctr"/>
            <a:r>
              <a:rPr lang="da-DK" sz="13900" b="1">
                <a:solidFill>
                  <a:schemeClr val="bg1">
                    <a:alpha val="50000"/>
                  </a:schemeClr>
                </a:solidFill>
              </a:rPr>
              <a:t>EKSEMPEL</a:t>
            </a:r>
          </a:p>
        </p:txBody>
      </p:sp>
      <p:pic>
        <p:nvPicPr>
          <p:cNvPr id="161465608" name="Logoimage" descr="{&quot;templafy&quot;:{&quot;id&quot;:&quot;673a8085-4559-4ff7-9ddb-0bd2b60e85df&quot;}}"/>
          <p:cNvPicPr>
            <a:picLocks noChangeAspect="1"/>
          </p:cNvPicPr>
          <p:nvPr/>
        </p:nvPicPr>
        <p:blipFill>
          <a:blip r:embed="rId3"/>
          <a:stretch>
            <a:fillRect/>
          </a:stretch>
        </p:blipFill>
        <p:spPr>
          <a:xfrm>
            <a:off x="608" y="5712381"/>
            <a:ext cx="687600" cy="687600"/>
          </a:xfrm>
          <a:prstGeom prst="rect">
            <a:avLst/>
          </a:prstGeom>
        </p:spPr>
      </p:pic>
      <p:sp>
        <p:nvSpPr>
          <p:cNvPr id="5" name="Pladsholder til billede 4">
            <a:extLst>
              <a:ext uri="{FF2B5EF4-FFF2-40B4-BE49-F238E27FC236}">
                <a16:creationId xmlns:a16="http://schemas.microsoft.com/office/drawing/2014/main" id="{79997E79-4026-4219-B93D-7471CF96C589}"/>
              </a:ext>
              <a:ext uri="{C183D7F6-B498-43B3-948B-1728B52AA6E4}">
                <adec:decorative xmlns:adec="http://schemas.microsoft.com/office/drawing/2017/decorative" val="1"/>
              </a:ext>
            </a:extLst>
          </p:cNvPr>
          <p:cNvSpPr>
            <a:spLocks noGrp="1"/>
          </p:cNvSpPr>
          <p:nvPr>
            <p:ph type="pic" sz="quarter" idx="20" hasCustomPrompt="1"/>
          </p:nvPr>
        </p:nvSpPr>
        <p:spPr>
          <a:xfrm>
            <a:off x="687389" y="0"/>
            <a:ext cx="11504612" cy="6858000"/>
          </a:xfrm>
        </p:spPr>
        <p:txBody>
          <a:bodyPr tIns="900000" anchor="ctr" anchorCtr="1"/>
          <a:lstStyle>
            <a:lvl1pPr marL="0" indent="0">
              <a:buNone/>
              <a:defRPr>
                <a:solidFill>
                  <a:schemeClr val="bg1"/>
                </a:solidFill>
              </a:defRPr>
            </a:lvl1pPr>
          </a:lstStyle>
          <a:p>
            <a:pPr marL="0" marR="0" lvl="0" indent="0" algn="l" defTabSz="914400" rtl="0" eaLnBrk="1" fontAlgn="auto" latinLnBrk="0" hangingPunct="1">
              <a:lnSpc>
                <a:spcPct val="100000"/>
              </a:lnSpc>
              <a:spcBef>
                <a:spcPts val="0"/>
              </a:spcBef>
              <a:spcAft>
                <a:spcPts val="1200"/>
              </a:spcAft>
              <a:buClr>
                <a:schemeClr val="accent6"/>
              </a:buClr>
              <a:buSzTx/>
              <a:buFont typeface="Arial" panose="020B0604020202020204" pitchFamily="34" charset="0"/>
              <a:buNone/>
              <a:tabLst/>
              <a:defRPr/>
            </a:pPr>
            <a:r>
              <a:rPr lang="da-DK"/>
              <a:t>Klik på ikon for at indsætte billede</a:t>
            </a:r>
          </a:p>
        </p:txBody>
      </p:sp>
    </p:spTree>
    <p:extLst>
      <p:ext uri="{BB962C8B-B14F-4D97-AF65-F5344CB8AC3E}">
        <p14:creationId xmlns:p14="http://schemas.microsoft.com/office/powerpoint/2010/main" val="912210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dt billedformat">
    <p:spTree>
      <p:nvGrpSpPr>
        <p:cNvPr id="1" name=""/>
        <p:cNvGrpSpPr/>
        <p:nvPr/>
      </p:nvGrpSpPr>
      <p:grpSpPr>
        <a:xfrm>
          <a:off x="0" y="0"/>
          <a:ext cx="0" cy="0"/>
          <a:chOff x="0" y="0"/>
          <a:chExt cx="0" cy="0"/>
        </a:xfrm>
      </p:grpSpPr>
      <p:sp>
        <p:nvSpPr>
          <p:cNvPr id="9" name="Date Placeholder 2" hidden="1">
            <a:extLst>
              <a:ext uri="{FF2B5EF4-FFF2-40B4-BE49-F238E27FC236}">
                <a16:creationId xmlns:a16="http://schemas.microsoft.com/office/drawing/2014/main" id="{49A5D83B-CF24-8005-22E9-48A20C5CF819}"/>
              </a:ext>
              <a:ext uri="{C183D7F6-B498-43B3-948B-1728B52AA6E4}">
                <adec:decorative xmlns:adec="http://schemas.microsoft.com/office/drawing/2017/decorative" val="1"/>
              </a:ext>
            </a:extLst>
          </p:cNvPr>
          <p:cNvSpPr>
            <a:spLocks noGrp="1"/>
          </p:cNvSpPr>
          <p:nvPr>
            <p:ph type="dt" sz="half" idx="18"/>
          </p:nvPr>
        </p:nvSpPr>
        <p:spPr>
          <a:xfrm>
            <a:off x="0" y="6847200"/>
            <a:ext cx="0" cy="0"/>
          </a:xfrm>
        </p:spPr>
        <p:txBody>
          <a:bodyPr/>
          <a:lstStyle/>
          <a:p>
            <a:endParaRPr lang="da-DK"/>
          </a:p>
        </p:txBody>
      </p:sp>
      <p:sp>
        <p:nvSpPr>
          <p:cNvPr id="10" name="Footer Placeholder 6" hidden="1">
            <a:extLst>
              <a:ext uri="{FF2B5EF4-FFF2-40B4-BE49-F238E27FC236}">
                <a16:creationId xmlns:a16="http://schemas.microsoft.com/office/drawing/2014/main" id="{B3194AA3-25CC-D01A-07CD-90E1E861708D}"/>
              </a:ext>
              <a:ext uri="{C183D7F6-B498-43B3-948B-1728B52AA6E4}">
                <adec:decorative xmlns:adec="http://schemas.microsoft.com/office/drawing/2017/decorative" val="1"/>
              </a:ext>
            </a:extLst>
          </p:cNvPr>
          <p:cNvSpPr>
            <a:spLocks noGrp="1"/>
          </p:cNvSpPr>
          <p:nvPr>
            <p:ph type="ftr" sz="quarter" idx="19"/>
          </p:nvPr>
        </p:nvSpPr>
        <p:spPr>
          <a:xfrm>
            <a:off x="0" y="6847200"/>
            <a:ext cx="0" cy="0"/>
          </a:xfrm>
        </p:spPr>
        <p:txBody>
          <a:bodyPr/>
          <a:lstStyle/>
          <a:p>
            <a:endParaRPr lang="en-GB"/>
          </a:p>
        </p:txBody>
      </p:sp>
      <p:sp>
        <p:nvSpPr>
          <p:cNvPr id="11" name="Slide Number Placeholder 8" hidden="1">
            <a:extLst>
              <a:ext uri="{FF2B5EF4-FFF2-40B4-BE49-F238E27FC236}">
                <a16:creationId xmlns:a16="http://schemas.microsoft.com/office/drawing/2014/main" id="{F946E5BE-4F3F-9AFB-649F-77688E2D881D}"/>
              </a:ext>
              <a:ext uri="{C183D7F6-B498-43B3-948B-1728B52AA6E4}">
                <adec:decorative xmlns:adec="http://schemas.microsoft.com/office/drawing/2017/decorative" val="1"/>
              </a:ext>
            </a:extLst>
          </p:cNvPr>
          <p:cNvSpPr>
            <a:spLocks noGrp="1"/>
          </p:cNvSpPr>
          <p:nvPr>
            <p:ph type="sldNum" sz="quarter" idx="21"/>
          </p:nvPr>
        </p:nvSpPr>
        <p:spPr>
          <a:xfrm>
            <a:off x="0" y="6858000"/>
            <a:ext cx="0" cy="0"/>
          </a:xfrm>
        </p:spPr>
        <p:txBody>
          <a:bodyPr/>
          <a:lstStyle>
            <a:lvl1pPr>
              <a:defRPr>
                <a:noFill/>
              </a:defRPr>
            </a:lvl1pPr>
          </a:lstStyle>
          <a:p>
            <a:fld id="{0DAB5548-7253-48D6-B95B-F3D312A72220}" type="slidenum">
              <a:rPr lang="en-US" smtClean="0"/>
              <a:pPr/>
              <a:t>‹nr.›</a:t>
            </a:fld>
            <a:endParaRPr lang="en-US"/>
          </a:p>
        </p:txBody>
      </p:sp>
      <p:pic>
        <p:nvPicPr>
          <p:cNvPr id="2" name="Billede 1">
            <a:extLst>
              <a:ext uri="{FF2B5EF4-FFF2-40B4-BE49-F238E27FC236}">
                <a16:creationId xmlns:a16="http://schemas.microsoft.com/office/drawing/2014/main" id="{ED395918-A70B-8865-A2E7-130CE3ED9ED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 t="9372" r="-2" b="6249"/>
          <a:stretch/>
        </p:blipFill>
        <p:spPr>
          <a:xfrm>
            <a:off x="-1509" y="0"/>
            <a:ext cx="12193509" cy="6858000"/>
          </a:xfrm>
          <a:prstGeom prst="rect">
            <a:avLst/>
          </a:prstGeom>
        </p:spPr>
      </p:pic>
      <p:sp>
        <p:nvSpPr>
          <p:cNvPr id="3" name="Ellipse 2">
            <a:extLst>
              <a:ext uri="{FF2B5EF4-FFF2-40B4-BE49-F238E27FC236}">
                <a16:creationId xmlns:a16="http://schemas.microsoft.com/office/drawing/2014/main" id="{10A17E8F-20A3-6F9E-15A3-6B8EE86DCA1F}"/>
              </a:ext>
              <a:ext uri="{C183D7F6-B498-43B3-948B-1728B52AA6E4}">
                <adec:decorative xmlns:adec="http://schemas.microsoft.com/office/drawing/2017/decorative" val="1"/>
              </a:ext>
            </a:extLst>
          </p:cNvPr>
          <p:cNvSpPr/>
          <p:nvPr userDrawn="1"/>
        </p:nvSpPr>
        <p:spPr>
          <a:xfrm>
            <a:off x="1127125" y="2287415"/>
            <a:ext cx="1852246" cy="1852246"/>
          </a:xfrm>
          <a:prstGeom prst="ellipse">
            <a:avLst/>
          </a:prstGeom>
          <a:solidFill>
            <a:schemeClr val="bg1">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b="1">
                <a:solidFill>
                  <a:schemeClr val="tx1"/>
                </a:solidFill>
              </a:rPr>
              <a:t>Husk at indsætte nyt billede.</a:t>
            </a:r>
          </a:p>
        </p:txBody>
      </p:sp>
      <p:sp>
        <p:nvSpPr>
          <p:cNvPr id="4" name="Tekstfelt 3">
            <a:extLst>
              <a:ext uri="{FF2B5EF4-FFF2-40B4-BE49-F238E27FC236}">
                <a16:creationId xmlns:a16="http://schemas.microsoft.com/office/drawing/2014/main" id="{2EFC1BAB-C56C-304E-EAF8-CB742D9ADE4F}"/>
              </a:ext>
              <a:ext uri="{C183D7F6-B498-43B3-948B-1728B52AA6E4}">
                <adec:decorative xmlns:adec="http://schemas.microsoft.com/office/drawing/2017/decorative" val="1"/>
              </a:ext>
            </a:extLst>
          </p:cNvPr>
          <p:cNvSpPr txBox="1"/>
          <p:nvPr userDrawn="1"/>
        </p:nvSpPr>
        <p:spPr>
          <a:xfrm>
            <a:off x="0" y="-465247"/>
            <a:ext cx="12192000" cy="2718148"/>
          </a:xfrm>
          <a:prstGeom prst="rect">
            <a:avLst/>
          </a:prstGeom>
          <a:noFill/>
        </p:spPr>
        <p:txBody>
          <a:bodyPr wrap="square" lIns="0" tIns="0" rIns="0" bIns="0" rtlCol="0">
            <a:noAutofit/>
          </a:bodyPr>
          <a:lstStyle/>
          <a:p>
            <a:pPr algn="ctr"/>
            <a:r>
              <a:rPr lang="da-DK" sz="13900" b="1">
                <a:solidFill>
                  <a:schemeClr val="bg1">
                    <a:alpha val="50000"/>
                  </a:schemeClr>
                </a:solidFill>
              </a:rPr>
              <a:t>EKSEMPEL</a:t>
            </a:r>
          </a:p>
        </p:txBody>
      </p:sp>
      <p:sp>
        <p:nvSpPr>
          <p:cNvPr id="7" name="Pladsholder til billede 6">
            <a:extLst>
              <a:ext uri="{FF2B5EF4-FFF2-40B4-BE49-F238E27FC236}">
                <a16:creationId xmlns:a16="http://schemas.microsoft.com/office/drawing/2014/main" id="{034813DB-7D78-427C-B1A8-5DF9ECBC8B4F}"/>
              </a:ext>
            </a:extLst>
          </p:cNvPr>
          <p:cNvSpPr>
            <a:spLocks noGrp="1"/>
          </p:cNvSpPr>
          <p:nvPr>
            <p:ph type="pic" sz="quarter" idx="20" hasCustomPrompt="1"/>
          </p:nvPr>
        </p:nvSpPr>
        <p:spPr>
          <a:xfrm>
            <a:off x="-1510" y="-4"/>
            <a:ext cx="12192000" cy="6861019"/>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453337 h 6858000"/>
              <a:gd name="connsiteX5" fmla="*/ 228461 w 12192000"/>
              <a:gd name="connsiteY5" fmla="*/ 6453337 h 6858000"/>
              <a:gd name="connsiteX6" fmla="*/ 228461 w 12192000"/>
              <a:gd name="connsiteY6" fmla="*/ 6224543 h 6858000"/>
              <a:gd name="connsiteX7" fmla="*/ 457143 w 12192000"/>
              <a:gd name="connsiteY7" fmla="*/ 6224543 h 6858000"/>
              <a:gd name="connsiteX8" fmla="*/ 457143 w 12192000"/>
              <a:gd name="connsiteY8" fmla="*/ 6453337 h 6858000"/>
              <a:gd name="connsiteX9" fmla="*/ 685715 w 12192000"/>
              <a:gd name="connsiteY9" fmla="*/ 6453337 h 6858000"/>
              <a:gd name="connsiteX10" fmla="*/ 685715 w 12192000"/>
              <a:gd name="connsiteY10" fmla="*/ 5767511 h 6858000"/>
              <a:gd name="connsiteX11" fmla="*/ 457143 w 12192000"/>
              <a:gd name="connsiteY11" fmla="*/ 5767511 h 6858000"/>
              <a:gd name="connsiteX12" fmla="*/ 457143 w 12192000"/>
              <a:gd name="connsiteY12" fmla="*/ 5995528 h 6858000"/>
              <a:gd name="connsiteX13" fmla="*/ 228461 w 12192000"/>
              <a:gd name="connsiteY13" fmla="*/ 5995528 h 6858000"/>
              <a:gd name="connsiteX14" fmla="*/ 228461 w 12192000"/>
              <a:gd name="connsiteY14" fmla="*/ 5767511 h 6858000"/>
              <a:gd name="connsiteX15" fmla="*/ 0 w 12192000"/>
              <a:gd name="connsiteY15" fmla="*/ 5767511 h 6858000"/>
              <a:gd name="connsiteX0" fmla="*/ 0 w 12192000"/>
              <a:gd name="connsiteY0" fmla="*/ 0 h 6913830"/>
              <a:gd name="connsiteX1" fmla="*/ 12192000 w 12192000"/>
              <a:gd name="connsiteY1" fmla="*/ 0 h 6913830"/>
              <a:gd name="connsiteX2" fmla="*/ 12192000 w 12192000"/>
              <a:gd name="connsiteY2" fmla="*/ 6858000 h 6913830"/>
              <a:gd name="connsiteX3" fmla="*/ 3018 w 12192000"/>
              <a:gd name="connsiteY3" fmla="*/ 6913830 h 6913830"/>
              <a:gd name="connsiteX4" fmla="*/ 0 w 12192000"/>
              <a:gd name="connsiteY4" fmla="*/ 6453337 h 6913830"/>
              <a:gd name="connsiteX5" fmla="*/ 228461 w 12192000"/>
              <a:gd name="connsiteY5" fmla="*/ 6453337 h 6913830"/>
              <a:gd name="connsiteX6" fmla="*/ 228461 w 12192000"/>
              <a:gd name="connsiteY6" fmla="*/ 6224543 h 6913830"/>
              <a:gd name="connsiteX7" fmla="*/ 457143 w 12192000"/>
              <a:gd name="connsiteY7" fmla="*/ 6224543 h 6913830"/>
              <a:gd name="connsiteX8" fmla="*/ 457143 w 12192000"/>
              <a:gd name="connsiteY8" fmla="*/ 6453337 h 6913830"/>
              <a:gd name="connsiteX9" fmla="*/ 685715 w 12192000"/>
              <a:gd name="connsiteY9" fmla="*/ 6453337 h 6913830"/>
              <a:gd name="connsiteX10" fmla="*/ 685715 w 12192000"/>
              <a:gd name="connsiteY10" fmla="*/ 5767511 h 6913830"/>
              <a:gd name="connsiteX11" fmla="*/ 457143 w 12192000"/>
              <a:gd name="connsiteY11" fmla="*/ 5767511 h 6913830"/>
              <a:gd name="connsiteX12" fmla="*/ 457143 w 12192000"/>
              <a:gd name="connsiteY12" fmla="*/ 5995528 h 6913830"/>
              <a:gd name="connsiteX13" fmla="*/ 228461 w 12192000"/>
              <a:gd name="connsiteY13" fmla="*/ 5995528 h 6913830"/>
              <a:gd name="connsiteX14" fmla="*/ 228461 w 12192000"/>
              <a:gd name="connsiteY14" fmla="*/ 5767511 h 6913830"/>
              <a:gd name="connsiteX15" fmla="*/ 0 w 12192000"/>
              <a:gd name="connsiteY15" fmla="*/ 5767511 h 6913830"/>
              <a:gd name="connsiteX16" fmla="*/ 0 w 12192000"/>
              <a:gd name="connsiteY16" fmla="*/ 0 h 6913830"/>
              <a:gd name="connsiteX0" fmla="*/ 0 w 12192000"/>
              <a:gd name="connsiteY0" fmla="*/ 0 h 6913830"/>
              <a:gd name="connsiteX1" fmla="*/ 12192000 w 12192000"/>
              <a:gd name="connsiteY1" fmla="*/ 0 h 6913830"/>
              <a:gd name="connsiteX2" fmla="*/ 12188982 w 12192000"/>
              <a:gd name="connsiteY2" fmla="*/ 6913830 h 6913830"/>
              <a:gd name="connsiteX3" fmla="*/ 3018 w 12192000"/>
              <a:gd name="connsiteY3" fmla="*/ 6913830 h 6913830"/>
              <a:gd name="connsiteX4" fmla="*/ 0 w 12192000"/>
              <a:gd name="connsiteY4" fmla="*/ 6453337 h 6913830"/>
              <a:gd name="connsiteX5" fmla="*/ 228461 w 12192000"/>
              <a:gd name="connsiteY5" fmla="*/ 6453337 h 6913830"/>
              <a:gd name="connsiteX6" fmla="*/ 228461 w 12192000"/>
              <a:gd name="connsiteY6" fmla="*/ 6224543 h 6913830"/>
              <a:gd name="connsiteX7" fmla="*/ 457143 w 12192000"/>
              <a:gd name="connsiteY7" fmla="*/ 6224543 h 6913830"/>
              <a:gd name="connsiteX8" fmla="*/ 457143 w 12192000"/>
              <a:gd name="connsiteY8" fmla="*/ 6453337 h 6913830"/>
              <a:gd name="connsiteX9" fmla="*/ 685715 w 12192000"/>
              <a:gd name="connsiteY9" fmla="*/ 6453337 h 6913830"/>
              <a:gd name="connsiteX10" fmla="*/ 685715 w 12192000"/>
              <a:gd name="connsiteY10" fmla="*/ 5767511 h 6913830"/>
              <a:gd name="connsiteX11" fmla="*/ 457143 w 12192000"/>
              <a:gd name="connsiteY11" fmla="*/ 5767511 h 6913830"/>
              <a:gd name="connsiteX12" fmla="*/ 457143 w 12192000"/>
              <a:gd name="connsiteY12" fmla="*/ 5995528 h 6913830"/>
              <a:gd name="connsiteX13" fmla="*/ 228461 w 12192000"/>
              <a:gd name="connsiteY13" fmla="*/ 5995528 h 6913830"/>
              <a:gd name="connsiteX14" fmla="*/ 228461 w 12192000"/>
              <a:gd name="connsiteY14" fmla="*/ 5767511 h 6913830"/>
              <a:gd name="connsiteX15" fmla="*/ 0 w 12192000"/>
              <a:gd name="connsiteY15" fmla="*/ 5767511 h 6913830"/>
              <a:gd name="connsiteX16" fmla="*/ 0 w 12192000"/>
              <a:gd name="connsiteY16" fmla="*/ 0 h 6913830"/>
              <a:gd name="connsiteX0" fmla="*/ 0 w 12192000"/>
              <a:gd name="connsiteY0" fmla="*/ 0 h 6915339"/>
              <a:gd name="connsiteX1" fmla="*/ 12192000 w 12192000"/>
              <a:gd name="connsiteY1" fmla="*/ 0 h 6915339"/>
              <a:gd name="connsiteX2" fmla="*/ 12188982 w 12192000"/>
              <a:gd name="connsiteY2" fmla="*/ 6915339 h 6915339"/>
              <a:gd name="connsiteX3" fmla="*/ 3018 w 12192000"/>
              <a:gd name="connsiteY3" fmla="*/ 6913830 h 6915339"/>
              <a:gd name="connsiteX4" fmla="*/ 0 w 12192000"/>
              <a:gd name="connsiteY4" fmla="*/ 6453337 h 6915339"/>
              <a:gd name="connsiteX5" fmla="*/ 228461 w 12192000"/>
              <a:gd name="connsiteY5" fmla="*/ 6453337 h 6915339"/>
              <a:gd name="connsiteX6" fmla="*/ 228461 w 12192000"/>
              <a:gd name="connsiteY6" fmla="*/ 6224543 h 6915339"/>
              <a:gd name="connsiteX7" fmla="*/ 457143 w 12192000"/>
              <a:gd name="connsiteY7" fmla="*/ 6224543 h 6915339"/>
              <a:gd name="connsiteX8" fmla="*/ 457143 w 12192000"/>
              <a:gd name="connsiteY8" fmla="*/ 6453337 h 6915339"/>
              <a:gd name="connsiteX9" fmla="*/ 685715 w 12192000"/>
              <a:gd name="connsiteY9" fmla="*/ 6453337 h 6915339"/>
              <a:gd name="connsiteX10" fmla="*/ 685715 w 12192000"/>
              <a:gd name="connsiteY10" fmla="*/ 5767511 h 6915339"/>
              <a:gd name="connsiteX11" fmla="*/ 457143 w 12192000"/>
              <a:gd name="connsiteY11" fmla="*/ 5767511 h 6915339"/>
              <a:gd name="connsiteX12" fmla="*/ 457143 w 12192000"/>
              <a:gd name="connsiteY12" fmla="*/ 5995528 h 6915339"/>
              <a:gd name="connsiteX13" fmla="*/ 228461 w 12192000"/>
              <a:gd name="connsiteY13" fmla="*/ 5995528 h 6915339"/>
              <a:gd name="connsiteX14" fmla="*/ 228461 w 12192000"/>
              <a:gd name="connsiteY14" fmla="*/ 5767511 h 6915339"/>
              <a:gd name="connsiteX15" fmla="*/ 0 w 12192000"/>
              <a:gd name="connsiteY15" fmla="*/ 5767511 h 6915339"/>
              <a:gd name="connsiteX16" fmla="*/ 0 w 12192000"/>
              <a:gd name="connsiteY16" fmla="*/ 0 h 6915339"/>
              <a:gd name="connsiteX0" fmla="*/ 0 w 12192000"/>
              <a:gd name="connsiteY0" fmla="*/ 0 h 6915339"/>
              <a:gd name="connsiteX1" fmla="*/ 12192000 w 12192000"/>
              <a:gd name="connsiteY1" fmla="*/ 54320 h 6915339"/>
              <a:gd name="connsiteX2" fmla="*/ 12188982 w 12192000"/>
              <a:gd name="connsiteY2" fmla="*/ 6915339 h 6915339"/>
              <a:gd name="connsiteX3" fmla="*/ 3018 w 12192000"/>
              <a:gd name="connsiteY3" fmla="*/ 6913830 h 6915339"/>
              <a:gd name="connsiteX4" fmla="*/ 0 w 12192000"/>
              <a:gd name="connsiteY4" fmla="*/ 6453337 h 6915339"/>
              <a:gd name="connsiteX5" fmla="*/ 228461 w 12192000"/>
              <a:gd name="connsiteY5" fmla="*/ 6453337 h 6915339"/>
              <a:gd name="connsiteX6" fmla="*/ 228461 w 12192000"/>
              <a:gd name="connsiteY6" fmla="*/ 6224543 h 6915339"/>
              <a:gd name="connsiteX7" fmla="*/ 457143 w 12192000"/>
              <a:gd name="connsiteY7" fmla="*/ 6224543 h 6915339"/>
              <a:gd name="connsiteX8" fmla="*/ 457143 w 12192000"/>
              <a:gd name="connsiteY8" fmla="*/ 6453337 h 6915339"/>
              <a:gd name="connsiteX9" fmla="*/ 685715 w 12192000"/>
              <a:gd name="connsiteY9" fmla="*/ 6453337 h 6915339"/>
              <a:gd name="connsiteX10" fmla="*/ 685715 w 12192000"/>
              <a:gd name="connsiteY10" fmla="*/ 5767511 h 6915339"/>
              <a:gd name="connsiteX11" fmla="*/ 457143 w 12192000"/>
              <a:gd name="connsiteY11" fmla="*/ 5767511 h 6915339"/>
              <a:gd name="connsiteX12" fmla="*/ 457143 w 12192000"/>
              <a:gd name="connsiteY12" fmla="*/ 5995528 h 6915339"/>
              <a:gd name="connsiteX13" fmla="*/ 228461 w 12192000"/>
              <a:gd name="connsiteY13" fmla="*/ 5995528 h 6915339"/>
              <a:gd name="connsiteX14" fmla="*/ 228461 w 12192000"/>
              <a:gd name="connsiteY14" fmla="*/ 5767511 h 6915339"/>
              <a:gd name="connsiteX15" fmla="*/ 0 w 12192000"/>
              <a:gd name="connsiteY15" fmla="*/ 5767511 h 6915339"/>
              <a:gd name="connsiteX16" fmla="*/ 0 w 12192000"/>
              <a:gd name="connsiteY16" fmla="*/ 0 h 6915339"/>
              <a:gd name="connsiteX0" fmla="*/ 0 w 12193509"/>
              <a:gd name="connsiteY0" fmla="*/ 1509 h 6861019"/>
              <a:gd name="connsiteX1" fmla="*/ 12193509 w 12193509"/>
              <a:gd name="connsiteY1" fmla="*/ 0 h 6861019"/>
              <a:gd name="connsiteX2" fmla="*/ 12190491 w 12193509"/>
              <a:gd name="connsiteY2" fmla="*/ 6861019 h 6861019"/>
              <a:gd name="connsiteX3" fmla="*/ 4527 w 12193509"/>
              <a:gd name="connsiteY3" fmla="*/ 6859510 h 6861019"/>
              <a:gd name="connsiteX4" fmla="*/ 1509 w 12193509"/>
              <a:gd name="connsiteY4" fmla="*/ 6399017 h 6861019"/>
              <a:gd name="connsiteX5" fmla="*/ 229970 w 12193509"/>
              <a:gd name="connsiteY5" fmla="*/ 6399017 h 6861019"/>
              <a:gd name="connsiteX6" fmla="*/ 229970 w 12193509"/>
              <a:gd name="connsiteY6" fmla="*/ 6170223 h 6861019"/>
              <a:gd name="connsiteX7" fmla="*/ 458652 w 12193509"/>
              <a:gd name="connsiteY7" fmla="*/ 6170223 h 6861019"/>
              <a:gd name="connsiteX8" fmla="*/ 458652 w 12193509"/>
              <a:gd name="connsiteY8" fmla="*/ 6399017 h 6861019"/>
              <a:gd name="connsiteX9" fmla="*/ 687224 w 12193509"/>
              <a:gd name="connsiteY9" fmla="*/ 6399017 h 6861019"/>
              <a:gd name="connsiteX10" fmla="*/ 687224 w 12193509"/>
              <a:gd name="connsiteY10" fmla="*/ 5713191 h 6861019"/>
              <a:gd name="connsiteX11" fmla="*/ 458652 w 12193509"/>
              <a:gd name="connsiteY11" fmla="*/ 5713191 h 6861019"/>
              <a:gd name="connsiteX12" fmla="*/ 458652 w 12193509"/>
              <a:gd name="connsiteY12" fmla="*/ 5941208 h 6861019"/>
              <a:gd name="connsiteX13" fmla="*/ 229970 w 12193509"/>
              <a:gd name="connsiteY13" fmla="*/ 5941208 h 6861019"/>
              <a:gd name="connsiteX14" fmla="*/ 229970 w 12193509"/>
              <a:gd name="connsiteY14" fmla="*/ 5713191 h 6861019"/>
              <a:gd name="connsiteX15" fmla="*/ 1509 w 12193509"/>
              <a:gd name="connsiteY15" fmla="*/ 5713191 h 6861019"/>
              <a:gd name="connsiteX16" fmla="*/ 0 w 12193509"/>
              <a:gd name="connsiteY16" fmla="*/ 1509 h 6861019"/>
              <a:gd name="connsiteX0" fmla="*/ 0 w 12193509"/>
              <a:gd name="connsiteY0" fmla="*/ 1509 h 6861019"/>
              <a:gd name="connsiteX1" fmla="*/ 12193509 w 12193509"/>
              <a:gd name="connsiteY1" fmla="*/ 0 h 6861019"/>
              <a:gd name="connsiteX2" fmla="*/ 12190491 w 12193509"/>
              <a:gd name="connsiteY2" fmla="*/ 6861019 h 6861019"/>
              <a:gd name="connsiteX3" fmla="*/ 696 w 12193509"/>
              <a:gd name="connsiteY3" fmla="*/ 6859510 h 6861019"/>
              <a:gd name="connsiteX4" fmla="*/ 1509 w 12193509"/>
              <a:gd name="connsiteY4" fmla="*/ 6399017 h 6861019"/>
              <a:gd name="connsiteX5" fmla="*/ 229970 w 12193509"/>
              <a:gd name="connsiteY5" fmla="*/ 6399017 h 6861019"/>
              <a:gd name="connsiteX6" fmla="*/ 229970 w 12193509"/>
              <a:gd name="connsiteY6" fmla="*/ 6170223 h 6861019"/>
              <a:gd name="connsiteX7" fmla="*/ 458652 w 12193509"/>
              <a:gd name="connsiteY7" fmla="*/ 6170223 h 6861019"/>
              <a:gd name="connsiteX8" fmla="*/ 458652 w 12193509"/>
              <a:gd name="connsiteY8" fmla="*/ 6399017 h 6861019"/>
              <a:gd name="connsiteX9" fmla="*/ 687224 w 12193509"/>
              <a:gd name="connsiteY9" fmla="*/ 6399017 h 6861019"/>
              <a:gd name="connsiteX10" fmla="*/ 687224 w 12193509"/>
              <a:gd name="connsiteY10" fmla="*/ 5713191 h 6861019"/>
              <a:gd name="connsiteX11" fmla="*/ 458652 w 12193509"/>
              <a:gd name="connsiteY11" fmla="*/ 5713191 h 6861019"/>
              <a:gd name="connsiteX12" fmla="*/ 458652 w 12193509"/>
              <a:gd name="connsiteY12" fmla="*/ 5941208 h 6861019"/>
              <a:gd name="connsiteX13" fmla="*/ 229970 w 12193509"/>
              <a:gd name="connsiteY13" fmla="*/ 5941208 h 6861019"/>
              <a:gd name="connsiteX14" fmla="*/ 229970 w 12193509"/>
              <a:gd name="connsiteY14" fmla="*/ 5713191 h 6861019"/>
              <a:gd name="connsiteX15" fmla="*/ 1509 w 12193509"/>
              <a:gd name="connsiteY15" fmla="*/ 5713191 h 6861019"/>
              <a:gd name="connsiteX16" fmla="*/ 0 w 12193509"/>
              <a:gd name="connsiteY16" fmla="*/ 1509 h 686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3509" h="6861019">
                <a:moveTo>
                  <a:pt x="0" y="1509"/>
                </a:moveTo>
                <a:lnTo>
                  <a:pt x="12193509" y="0"/>
                </a:lnTo>
                <a:lnTo>
                  <a:pt x="12190491" y="6861019"/>
                </a:lnTo>
                <a:lnTo>
                  <a:pt x="696" y="6859510"/>
                </a:lnTo>
                <a:lnTo>
                  <a:pt x="1509" y="6399017"/>
                </a:lnTo>
                <a:lnTo>
                  <a:pt x="229970" y="6399017"/>
                </a:lnTo>
                <a:lnTo>
                  <a:pt x="229970" y="6170223"/>
                </a:lnTo>
                <a:lnTo>
                  <a:pt x="458652" y="6170223"/>
                </a:lnTo>
                <a:lnTo>
                  <a:pt x="458652" y="6399017"/>
                </a:lnTo>
                <a:lnTo>
                  <a:pt x="687224" y="6399017"/>
                </a:lnTo>
                <a:lnTo>
                  <a:pt x="687224" y="5713191"/>
                </a:lnTo>
                <a:lnTo>
                  <a:pt x="458652" y="5713191"/>
                </a:lnTo>
                <a:lnTo>
                  <a:pt x="458652" y="5941208"/>
                </a:lnTo>
                <a:lnTo>
                  <a:pt x="229970" y="5941208"/>
                </a:lnTo>
                <a:lnTo>
                  <a:pt x="229970" y="5713191"/>
                </a:lnTo>
                <a:lnTo>
                  <a:pt x="1509" y="5713191"/>
                </a:lnTo>
                <a:lnTo>
                  <a:pt x="0" y="1509"/>
                </a:lnTo>
                <a:close/>
              </a:path>
            </a:pathLst>
          </a:custGeom>
        </p:spPr>
        <p:txBody>
          <a:bodyPr wrap="square" tIns="900000" anchor="ctr" anchorCtr="0">
            <a:noAutofit/>
          </a:bodyPr>
          <a:lstStyle>
            <a:lvl1pPr marL="0" indent="0" algn="ctr">
              <a:buNone/>
              <a:defRPr sz="2200" baseline="0">
                <a:solidFill>
                  <a:schemeClr val="tx1"/>
                </a:solidFill>
              </a:defRPr>
            </a:lvl1pPr>
          </a:lstStyle>
          <a:p>
            <a:r>
              <a:rPr lang="da-DK"/>
              <a:t>Klik på ikon for at indsætte billede</a:t>
            </a:r>
          </a:p>
        </p:txBody>
      </p:sp>
      <p:pic>
        <p:nvPicPr>
          <p:cNvPr id="1964418090" name="Logoimage" descr="{&quot;templafy&quot;:{&quot;id&quot;:&quot;341ec871-f900-4f6b-b47e-bb4890a78eac&quot;}}"/>
          <p:cNvPicPr>
            <a:picLocks noChangeAspect="1"/>
          </p:cNvPicPr>
          <p:nvPr/>
        </p:nvPicPr>
        <p:blipFill>
          <a:blip r:embed="rId3"/>
          <a:stretch>
            <a:fillRect/>
          </a:stretch>
        </p:blipFill>
        <p:spPr>
          <a:xfrm>
            <a:off x="608" y="5712381"/>
            <a:ext cx="687600" cy="687600"/>
          </a:xfrm>
          <a:prstGeom prst="rect">
            <a:avLst/>
          </a:prstGeom>
        </p:spPr>
      </p:pic>
    </p:spTree>
    <p:extLst>
      <p:ext uri="{BB962C8B-B14F-4D97-AF65-F5344CB8AC3E}">
        <p14:creationId xmlns:p14="http://schemas.microsoft.com/office/powerpoint/2010/main" val="207867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fsnit-start">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49DD8573-7CBB-4652-800A-962EBE3F490D}"/>
              </a:ext>
              <a:ext uri="{C183D7F6-B498-43B3-948B-1728B52AA6E4}">
                <adec:decorative xmlns:adec="http://schemas.microsoft.com/office/drawing/2017/decorative" val="1"/>
              </a:ext>
            </a:extLst>
          </p:cNvPr>
          <p:cNvSpPr>
            <a:spLocks noGrp="1"/>
          </p:cNvSpPr>
          <p:nvPr>
            <p:ph type="dt" sz="half" idx="10"/>
          </p:nvPr>
        </p:nvSpPr>
        <p:spPr/>
        <p:txBody>
          <a:bodyPr/>
          <a:lstStyle/>
          <a:p>
            <a:endParaRPr lang="da-DK"/>
          </a:p>
        </p:txBody>
      </p:sp>
      <p:sp>
        <p:nvSpPr>
          <p:cNvPr id="3" name="Footer Placeholder 2" hidden="1">
            <a:extLst>
              <a:ext uri="{FF2B5EF4-FFF2-40B4-BE49-F238E27FC236}">
                <a16:creationId xmlns:a16="http://schemas.microsoft.com/office/drawing/2014/main" id="{37273E1E-FA5D-4987-9D9D-4AC13F5E6044}"/>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GB"/>
          </a:p>
        </p:txBody>
      </p:sp>
      <p:sp>
        <p:nvSpPr>
          <p:cNvPr id="23" name="Rektangel 22">
            <a:extLst>
              <a:ext uri="{FF2B5EF4-FFF2-40B4-BE49-F238E27FC236}">
                <a16:creationId xmlns:a16="http://schemas.microsoft.com/office/drawing/2014/main" id="{168CBB00-DBDA-4CD8-9C6E-1AFB11208C15}"/>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90524089" name="Logoimage" descr="{&quot;templafy&quot;:{&quot;id&quot;:&quot;5a82ff8f-5cc8-4851-80c2-414a1604f9e7&quot;}}"/>
          <p:cNvPicPr>
            <a:picLocks noChangeAspect="1"/>
          </p:cNvPicPr>
          <p:nvPr/>
        </p:nvPicPr>
        <p:blipFill>
          <a:blip r:embed="rId2"/>
          <a:stretch>
            <a:fillRect/>
          </a:stretch>
        </p:blipFill>
        <p:spPr>
          <a:xfrm>
            <a:off x="608" y="5712381"/>
            <a:ext cx="687600" cy="687600"/>
          </a:xfrm>
          <a:prstGeom prst="rect">
            <a:avLst/>
          </a:prstGeom>
        </p:spPr>
      </p:pic>
      <p:pic>
        <p:nvPicPr>
          <p:cNvPr id="25322228" name="ExtralogoBottomimage" descr="{&quot;templafy&quot;:{&quot;id&quot;:&quot;a3f70fdc-c7cd-4b42-a0fc-e039e5f2b6ed&quot;}}"/>
          <p:cNvPicPr>
            <a:picLocks noChangeAspect="1"/>
          </p:cNvPicPr>
          <p:nvPr/>
        </p:nvPicPr>
        <p:blipFill>
          <a:blip r:embed="rId3"/>
          <a:stretch>
            <a:fillRect/>
          </a:stretch>
        </p:blipFill>
        <p:spPr>
          <a:xfrm>
            <a:off x="5659749" y="6318000"/>
            <a:ext cx="1324800" cy="421200"/>
          </a:xfrm>
          <a:prstGeom prst="rect">
            <a:avLst/>
          </a:prstGeom>
        </p:spPr>
      </p:pic>
      <p:pic>
        <p:nvPicPr>
          <p:cNvPr id="858679290" name="ExtralogoTopimage" descr="{&quot;templafy&quot;:{&quot;id&quot;:&quot;7d9f125f-53b6-423e-8b1c-0203bb5d0d8c&quot;}}"/>
          <p:cNvPicPr>
            <a:picLocks noChangeAspect="1"/>
          </p:cNvPicPr>
          <p:nvPr/>
        </p:nvPicPr>
        <p:blipFill>
          <a:blip r:embed="rId3"/>
          <a:stretch>
            <a:fillRect/>
          </a:stretch>
        </p:blipFill>
        <p:spPr>
          <a:xfrm>
            <a:off x="9957600" y="97200"/>
            <a:ext cx="2178000" cy="684000"/>
          </a:xfrm>
          <a:prstGeom prst="rect">
            <a:avLst/>
          </a:prstGeom>
        </p:spPr>
      </p:pic>
      <p:sp>
        <p:nvSpPr>
          <p:cNvPr id="7" name="Virksomhed" descr="{&quot;templafy&quot;:{&quot;id&quot;:&quot;7117c95a-0cd0-45ac-96d0-05857c7ede91&quot;}}">
            <a:extLst>
              <a:ext uri="{FF2B5EF4-FFF2-40B4-BE49-F238E27FC236}">
                <a16:creationId xmlns:a16="http://schemas.microsoft.com/office/drawing/2014/main" id="{E7FAE951-1CCE-D044-A5E5-E865BF1444B5}"/>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1" name="Titel" descr="{&quot;templafy&quot;:{&quot;id&quot;:&quot;74007b99-c26a-4106-a1b3-97e25a4408f4&quot;}}">
            <a:extLst>
              <a:ext uri="{FF2B5EF4-FFF2-40B4-BE49-F238E27FC236}">
                <a16:creationId xmlns:a16="http://schemas.microsoft.com/office/drawing/2014/main" id="{AC9789B1-B1CE-D7FF-3EE9-41BAAA0B422A}"/>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c1b521f1-f9a1-4b67-9a0d-f3c4f12f4bd4&quot;}}">
            <a:extLst>
              <a:ext uri="{FF2B5EF4-FFF2-40B4-BE49-F238E27FC236}">
                <a16:creationId xmlns:a16="http://schemas.microsoft.com/office/drawing/2014/main" id="{BC3409DC-AF70-C674-C7AC-87B2EFBB5FD1}"/>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3" name="Dato" descr="{&quot;templafy&quot;:{&quot;id&quot;:&quot;dd9b6738-5017-4f19-94de-1a031e1dccdf&quot;}}">
            <a:extLst>
              <a:ext uri="{FF2B5EF4-FFF2-40B4-BE49-F238E27FC236}">
                <a16:creationId xmlns:a16="http://schemas.microsoft.com/office/drawing/2014/main" id="{300F5851-07AE-CC08-8C6F-5D2C9E1945A1}"/>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14" name="CenterFreeText" descr="{&quot;templafy&quot;:{&quot;id&quot;:&quot;275c4ad1-6617-444e-9f01-4283e1379d54&quot;}}">
            <a:extLst>
              <a:ext uri="{FF2B5EF4-FFF2-40B4-BE49-F238E27FC236}">
                <a16:creationId xmlns:a16="http://schemas.microsoft.com/office/drawing/2014/main" id="{97D6EBDB-D75D-D78D-8228-03EA9D94DBB2}"/>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5" name="Center" descr="{&quot;templafy&quot;:{&quot;id&quot;:&quot;4896789f-169e-4d32-a0c9-ec90866aa6b5&quot;}}" hidden="1">
            <a:extLst>
              <a:ext uri="{FF2B5EF4-FFF2-40B4-BE49-F238E27FC236}">
                <a16:creationId xmlns:a16="http://schemas.microsoft.com/office/drawing/2014/main" id="{2BAA6C32-C9DF-985E-2528-F4E04E950429}"/>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8" name="Titel 1"/>
          <p:cNvSpPr>
            <a:spLocks noGrp="1"/>
          </p:cNvSpPr>
          <p:nvPr>
            <p:ph type="title" hasCustomPrompt="1"/>
          </p:nvPr>
        </p:nvSpPr>
        <p:spPr>
          <a:xfrm>
            <a:off x="1127125" y="1990800"/>
            <a:ext cx="10371275" cy="3708000"/>
          </a:xfrm>
        </p:spPr>
        <p:txBody>
          <a:bodyPr anchor="t" anchorCtr="0"/>
          <a:lstStyle>
            <a:lvl1pPr>
              <a:defRPr sz="3700">
                <a:solidFill>
                  <a:schemeClr val="tx1"/>
                </a:solidFill>
              </a:defRPr>
            </a:lvl1pPr>
          </a:lstStyle>
          <a:p>
            <a:r>
              <a:rPr lang="da-DK"/>
              <a:t>Overskrift 38pt skrives her</a:t>
            </a:r>
            <a:br>
              <a:rPr lang="da-DK"/>
            </a:br>
            <a:r>
              <a:rPr lang="da-DK"/>
              <a:t>i to eller flere linjer</a:t>
            </a:r>
          </a:p>
        </p:txBody>
      </p:sp>
      <p:sp>
        <p:nvSpPr>
          <p:cNvPr id="9" name="Slide Number Placeholder 8">
            <a:extLst>
              <a:ext uri="{FF2B5EF4-FFF2-40B4-BE49-F238E27FC236}">
                <a16:creationId xmlns:a16="http://schemas.microsoft.com/office/drawing/2014/main" id="{6261CD4B-05ED-D2F2-74A7-8BA4A38C2AF8}"/>
              </a:ext>
              <a:ext uri="{C183D7F6-B498-43B3-948B-1728B52AA6E4}">
                <adec:decorative xmlns:adec="http://schemas.microsoft.com/office/drawing/2017/decorative" val="1"/>
              </a:ext>
            </a:extLst>
          </p:cNvPr>
          <p:cNvSpPr>
            <a:spLocks noGrp="1"/>
          </p:cNvSpPr>
          <p:nvPr>
            <p:ph type="sldNum" sz="quarter" idx="12"/>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2765125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Èn tekstspalte - farvet baggrun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1ADD90D0-F6A3-4F85-A196-6E7F39CAA9E3}"/>
              </a:ext>
              <a:ext uri="{C183D7F6-B498-43B3-948B-1728B52AA6E4}">
                <adec:decorative xmlns:adec="http://schemas.microsoft.com/office/drawing/2017/decorative" val="1"/>
              </a:ext>
            </a:extLst>
          </p:cNvPr>
          <p:cNvSpPr>
            <a:spLocks noGrp="1"/>
          </p:cNvSpPr>
          <p:nvPr>
            <p:ph type="dt" sz="half" idx="10"/>
          </p:nvPr>
        </p:nvSpPr>
        <p:spPr/>
        <p:txBody>
          <a:bodyPr/>
          <a:lstStyle/>
          <a:p>
            <a:endParaRPr lang="da-DK"/>
          </a:p>
        </p:txBody>
      </p:sp>
      <p:sp>
        <p:nvSpPr>
          <p:cNvPr id="6" name="Footer Placeholder 5" hidden="1">
            <a:extLst>
              <a:ext uri="{FF2B5EF4-FFF2-40B4-BE49-F238E27FC236}">
                <a16:creationId xmlns:a16="http://schemas.microsoft.com/office/drawing/2014/main" id="{84A09467-3A38-402F-9ED6-D89FA586BE76}"/>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GB"/>
          </a:p>
        </p:txBody>
      </p:sp>
      <p:pic>
        <p:nvPicPr>
          <p:cNvPr id="682189530" name="Logoimage" descr="{&quot;templafy&quot;:{&quot;id&quot;:&quot;4ae39618-a231-4651-a152-831709ca2a68&quot;}}"/>
          <p:cNvPicPr>
            <a:picLocks noChangeAspect="1"/>
          </p:cNvPicPr>
          <p:nvPr/>
        </p:nvPicPr>
        <p:blipFill>
          <a:blip r:embed="rId2"/>
          <a:stretch>
            <a:fillRect/>
          </a:stretch>
        </p:blipFill>
        <p:spPr>
          <a:xfrm>
            <a:off x="608" y="5712381"/>
            <a:ext cx="687600" cy="687600"/>
          </a:xfrm>
          <a:prstGeom prst="rect">
            <a:avLst/>
          </a:prstGeom>
        </p:spPr>
      </p:pic>
      <p:pic>
        <p:nvPicPr>
          <p:cNvPr id="323506670" name="ExtralogoBottomimage" descr="{&quot;templafy&quot;:{&quot;id&quot;:&quot;ab22b713-dd90-4571-b33a-e495f004a7c1&quot;}}"/>
          <p:cNvPicPr>
            <a:picLocks noChangeAspect="1"/>
          </p:cNvPicPr>
          <p:nvPr/>
        </p:nvPicPr>
        <p:blipFill>
          <a:blip r:embed="rId3"/>
          <a:stretch>
            <a:fillRect/>
          </a:stretch>
        </p:blipFill>
        <p:spPr>
          <a:xfrm>
            <a:off x="5659749" y="6318000"/>
            <a:ext cx="1324800" cy="421200"/>
          </a:xfrm>
          <a:prstGeom prst="rect">
            <a:avLst/>
          </a:prstGeom>
        </p:spPr>
      </p:pic>
      <p:pic>
        <p:nvPicPr>
          <p:cNvPr id="1263706541" name="ExtralogoTopimage" descr="{&quot;templafy&quot;:{&quot;id&quot;:&quot;a6720378-d7cb-497e-bafa-ee8660a94728&quot;}}"/>
          <p:cNvPicPr>
            <a:picLocks noChangeAspect="1"/>
          </p:cNvPicPr>
          <p:nvPr/>
        </p:nvPicPr>
        <p:blipFill>
          <a:blip r:embed="rId3"/>
          <a:stretch>
            <a:fillRect/>
          </a:stretch>
        </p:blipFill>
        <p:spPr>
          <a:xfrm>
            <a:off x="9957600" y="97200"/>
            <a:ext cx="2178000" cy="684000"/>
          </a:xfrm>
          <a:prstGeom prst="rect">
            <a:avLst/>
          </a:prstGeom>
        </p:spPr>
      </p:pic>
      <p:sp>
        <p:nvSpPr>
          <p:cNvPr id="7" name="Virksomhed" descr="{&quot;templafy&quot;:{&quot;id&quot;:&quot;71321db3-313a-458e-8d10-8fddb9645821&quot;}}">
            <a:extLst>
              <a:ext uri="{FF2B5EF4-FFF2-40B4-BE49-F238E27FC236}">
                <a16:creationId xmlns:a16="http://schemas.microsoft.com/office/drawing/2014/main" id="{0FB369D3-9BCD-F2DA-658F-22E8E2B2622C}"/>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23" name="Titel" descr="{&quot;templafy&quot;:{&quot;id&quot;:&quot;5769caf4-b128-46ef-af49-b3ae7de25160&quot;}}">
            <a:extLst>
              <a:ext uri="{FF2B5EF4-FFF2-40B4-BE49-F238E27FC236}">
                <a16:creationId xmlns:a16="http://schemas.microsoft.com/office/drawing/2014/main" id="{294AE339-9C4F-DEC4-D1F6-DB15781A7185}"/>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24" name="Navn" descr="{&quot;templafy&quot;:{&quot;id&quot;:&quot;6cd44393-6bd9-425f-945f-d52e12cf99b6&quot;}}">
            <a:extLst>
              <a:ext uri="{FF2B5EF4-FFF2-40B4-BE49-F238E27FC236}">
                <a16:creationId xmlns:a16="http://schemas.microsoft.com/office/drawing/2014/main" id="{C17B2358-47B8-DC9E-82CB-0042E1B89A07}"/>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25" name="Dato" descr="{&quot;templafy&quot;:{&quot;id&quot;:&quot;96b9598b-f45d-4176-b8ce-3cde39987c6e&quot;}}">
            <a:extLst>
              <a:ext uri="{FF2B5EF4-FFF2-40B4-BE49-F238E27FC236}">
                <a16:creationId xmlns:a16="http://schemas.microsoft.com/office/drawing/2014/main" id="{DB0E60C3-DDB9-3C1B-73C8-71C0224F67D5}"/>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12" name="CenterFreeText" descr="{&quot;templafy&quot;:{&quot;id&quot;:&quot;ad4f58d2-9adb-4152-81cf-f01bb4d32115&quot;}}">
            <a:extLst>
              <a:ext uri="{FF2B5EF4-FFF2-40B4-BE49-F238E27FC236}">
                <a16:creationId xmlns:a16="http://schemas.microsoft.com/office/drawing/2014/main" id="{75808C1F-B29E-DCAE-F288-DEDEA777B21C}"/>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3" name="Center" descr="{&quot;templafy&quot;:{&quot;id&quot;:&quot;33e21bc0-0ace-46e0-aa92-5d733323594e&quot;}}" hidden="1">
            <a:extLst>
              <a:ext uri="{FF2B5EF4-FFF2-40B4-BE49-F238E27FC236}">
                <a16:creationId xmlns:a16="http://schemas.microsoft.com/office/drawing/2014/main" id="{18229CC5-A723-9F91-A1BA-14078A282E96}"/>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8" name="Titel 1">
            <a:extLst>
              <a:ext uri="{FF2B5EF4-FFF2-40B4-BE49-F238E27FC236}">
                <a16:creationId xmlns:a16="http://schemas.microsoft.com/office/drawing/2014/main" id="{8E005D95-5BE7-44A6-9245-79D170D3E04F}"/>
              </a:ext>
            </a:extLst>
          </p:cNvPr>
          <p:cNvSpPr>
            <a:spLocks noGrp="1"/>
          </p:cNvSpPr>
          <p:nvPr>
            <p:ph type="title" hasCustomPrompt="1"/>
          </p:nvPr>
        </p:nvSpPr>
        <p:spPr>
          <a:xfrm>
            <a:off x="1126800" y="871200"/>
            <a:ext cx="10371600" cy="828000"/>
          </a:xfrm>
        </p:spPr>
        <p:txBody>
          <a:bodyPr/>
          <a:lstStyle>
            <a:lvl1pPr>
              <a:defRPr/>
            </a:lvl1pPr>
          </a:lstStyle>
          <a:p>
            <a:r>
              <a:rPr lang="da-DK"/>
              <a:t>Overskrift 28pt i max. to linjer </a:t>
            </a:r>
            <a:br>
              <a:rPr lang="da-DK"/>
            </a:br>
            <a:r>
              <a:rPr lang="da-DK"/>
              <a:t>teksten vokser opad</a:t>
            </a:r>
          </a:p>
        </p:txBody>
      </p:sp>
      <p:sp>
        <p:nvSpPr>
          <p:cNvPr id="9" name="Pladsholder til indhold 2">
            <a:extLst>
              <a:ext uri="{FF2B5EF4-FFF2-40B4-BE49-F238E27FC236}">
                <a16:creationId xmlns:a16="http://schemas.microsoft.com/office/drawing/2014/main" id="{4DB57367-B34F-4F3D-9CB4-5407F22CD543}"/>
              </a:ext>
            </a:extLst>
          </p:cNvPr>
          <p:cNvSpPr>
            <a:spLocks noGrp="1"/>
          </p:cNvSpPr>
          <p:nvPr>
            <p:ph sz="quarter" idx="13" hasCustomPrompt="1"/>
          </p:nvPr>
        </p:nvSpPr>
        <p:spPr>
          <a:xfrm>
            <a:off x="1127125" y="1989137"/>
            <a:ext cx="10371275" cy="3708000"/>
          </a:xfrm>
        </p:spPr>
        <p:txBody>
          <a:bodyPr/>
          <a:lstStyle>
            <a:lvl1pPr marL="270000" indent="-270000">
              <a:defRPr/>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a:t>Brødtekst 22pt skrives her</a:t>
            </a:r>
          </a:p>
          <a:p>
            <a:pPr lvl="1"/>
            <a:r>
              <a:rPr lang="da-DK"/>
              <a:t>Andet niveau</a:t>
            </a:r>
          </a:p>
          <a:p>
            <a:pPr lvl="2"/>
            <a:r>
              <a:rPr lang="da-DK"/>
              <a:t>Tredje niveau</a:t>
            </a:r>
          </a:p>
          <a:p>
            <a:pPr lvl="3"/>
            <a:r>
              <a:rPr lang="da-DK"/>
              <a:t>Fjerde niveau </a:t>
            </a:r>
          </a:p>
          <a:p>
            <a:pPr lvl="4"/>
            <a:r>
              <a:rPr lang="da-DK"/>
              <a:t>Femte niveau</a:t>
            </a:r>
          </a:p>
        </p:txBody>
      </p:sp>
      <p:sp>
        <p:nvSpPr>
          <p:cNvPr id="11" name="Slide Number Placeholder 10">
            <a:extLst>
              <a:ext uri="{FF2B5EF4-FFF2-40B4-BE49-F238E27FC236}">
                <a16:creationId xmlns:a16="http://schemas.microsoft.com/office/drawing/2014/main" id="{D522E1F5-E5BA-C8B4-49A0-F3BCCB1FEF21}"/>
              </a:ext>
              <a:ext uri="{C183D7F6-B498-43B3-948B-1728B52AA6E4}">
                <adec:decorative xmlns:adec="http://schemas.microsoft.com/office/drawing/2017/decorative" val="1"/>
              </a:ext>
            </a:extLst>
          </p:cNvPr>
          <p:cNvSpPr>
            <a:spLocks noGrp="1"/>
          </p:cNvSpPr>
          <p:nvPr>
            <p:ph type="sldNum" sz="quarter" idx="14"/>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1894749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Én tekstspalte - mørk baggrund">
    <p:bg>
      <p:bgPr>
        <a:solidFill>
          <a:schemeClr val="bg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6818D7-A2E5-010E-024E-E3A181A5746F}"/>
              </a:ext>
            </a:extLst>
          </p:cNvPr>
          <p:cNvSpPr>
            <a:spLocks noGrp="1"/>
          </p:cNvSpPr>
          <p:nvPr>
            <p:ph type="ftr" sz="quarter" idx="11"/>
          </p:nvPr>
        </p:nvSpPr>
        <p:spPr/>
        <p:txBody>
          <a:bodyPr/>
          <a:lstStyle/>
          <a:p>
            <a:endParaRPr lang="en-GB"/>
          </a:p>
        </p:txBody>
      </p:sp>
      <p:sp>
        <p:nvSpPr>
          <p:cNvPr id="5" name="Date Placeholder 4">
            <a:extLst>
              <a:ext uri="{FF2B5EF4-FFF2-40B4-BE49-F238E27FC236}">
                <a16:creationId xmlns:a16="http://schemas.microsoft.com/office/drawing/2014/main" id="{5E7E0896-0671-AED6-883E-253D4F3C0E9F}"/>
              </a:ext>
            </a:extLst>
          </p:cNvPr>
          <p:cNvSpPr>
            <a:spLocks noGrp="1"/>
          </p:cNvSpPr>
          <p:nvPr>
            <p:ph type="dt" sz="half" idx="12"/>
          </p:nvPr>
        </p:nvSpPr>
        <p:spPr/>
        <p:txBody>
          <a:bodyPr/>
          <a:lstStyle/>
          <a:p>
            <a:endParaRPr lang="da-DK"/>
          </a:p>
        </p:txBody>
      </p:sp>
      <p:sp>
        <p:nvSpPr>
          <p:cNvPr id="16" name="Rektangel 19">
            <a:extLst>
              <a:ext uri="{FF2B5EF4-FFF2-40B4-BE49-F238E27FC236}">
                <a16:creationId xmlns:a16="http://schemas.microsoft.com/office/drawing/2014/main" id="{D13C6E13-B223-D087-0526-8BD40AB0C305}"/>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18043840" name="Logoimage" descr="{&quot;templafy&quot;:{&quot;id&quot;:&quot;9b858cf7-2dec-4a02-b8db-356c09cfa738&quot;}}"/>
          <p:cNvPicPr>
            <a:picLocks noChangeAspect="1"/>
          </p:cNvPicPr>
          <p:nvPr/>
        </p:nvPicPr>
        <p:blipFill>
          <a:blip r:embed="rId2"/>
          <a:stretch>
            <a:fillRect/>
          </a:stretch>
        </p:blipFill>
        <p:spPr>
          <a:xfrm>
            <a:off x="608" y="5712381"/>
            <a:ext cx="687600" cy="687600"/>
          </a:xfrm>
          <a:prstGeom prst="rect">
            <a:avLst/>
          </a:prstGeom>
        </p:spPr>
      </p:pic>
      <p:pic>
        <p:nvPicPr>
          <p:cNvPr id="835224235" name="ExtralogoBottomimage" descr="{&quot;templafy&quot;:{&quot;id&quot;:&quot;561ffd30-6318-4c48-90c1-f02fb8dedec7&quot;}}"/>
          <p:cNvPicPr>
            <a:picLocks noChangeAspect="1"/>
          </p:cNvPicPr>
          <p:nvPr/>
        </p:nvPicPr>
        <p:blipFill>
          <a:blip r:embed="rId3"/>
          <a:stretch>
            <a:fillRect/>
          </a:stretch>
        </p:blipFill>
        <p:spPr>
          <a:xfrm>
            <a:off x="5659749" y="6318000"/>
            <a:ext cx="1324800" cy="421200"/>
          </a:xfrm>
          <a:prstGeom prst="rect">
            <a:avLst/>
          </a:prstGeom>
        </p:spPr>
      </p:pic>
      <p:pic>
        <p:nvPicPr>
          <p:cNvPr id="511463893" name="ExtralogoTopimage" descr="{&quot;templafy&quot;:{&quot;id&quot;:&quot;9bd29f7d-5de1-40fe-afa9-3e6c7b621846&quot;}}"/>
          <p:cNvPicPr>
            <a:picLocks noChangeAspect="1"/>
          </p:cNvPicPr>
          <p:nvPr/>
        </p:nvPicPr>
        <p:blipFill>
          <a:blip r:embed="rId3"/>
          <a:stretch>
            <a:fillRect/>
          </a:stretch>
        </p:blipFill>
        <p:spPr>
          <a:xfrm>
            <a:off x="9957600" y="97200"/>
            <a:ext cx="2178000" cy="684000"/>
          </a:xfrm>
          <a:prstGeom prst="rect">
            <a:avLst/>
          </a:prstGeom>
        </p:spPr>
      </p:pic>
      <p:sp>
        <p:nvSpPr>
          <p:cNvPr id="10" name="Virksomhed" descr="{&quot;templafy&quot;:{&quot;id&quot;:&quot;eef901fa-1352-47bc-adc2-733081a37868&quot;}}">
            <a:extLst>
              <a:ext uri="{FF2B5EF4-FFF2-40B4-BE49-F238E27FC236}">
                <a16:creationId xmlns:a16="http://schemas.microsoft.com/office/drawing/2014/main" id="{9DEAD66C-E808-AB49-CB5D-98D306F910C1}"/>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tx1"/>
                </a:solidFill>
              </a:rPr>
              <a:t>Bispebjerg og Frederiksberg Hospital</a:t>
            </a:r>
          </a:p>
        </p:txBody>
      </p:sp>
      <p:sp>
        <p:nvSpPr>
          <p:cNvPr id="11" name="Titel" descr="{&quot;templafy&quot;:{&quot;id&quot;:&quot;11ee99d6-4b29-4042-9744-2ba75035cd66&quot;}}">
            <a:extLst>
              <a:ext uri="{FF2B5EF4-FFF2-40B4-BE49-F238E27FC236}">
                <a16:creationId xmlns:a16="http://schemas.microsoft.com/office/drawing/2014/main" id="{BD224E32-AFBB-9A0B-1BD7-AD1EFF924537}"/>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4754629c-6e4f-4b48-9df6-7b4b0cdd3836&quot;}}">
            <a:extLst>
              <a:ext uri="{FF2B5EF4-FFF2-40B4-BE49-F238E27FC236}">
                <a16:creationId xmlns:a16="http://schemas.microsoft.com/office/drawing/2014/main" id="{17EE92DB-8798-07E2-276E-4F48EF0DD73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3" name="Dato" descr="{&quot;templafy&quot;:{&quot;id&quot;:&quot;4e49f4c5-1390-4e2b-bc58-b334c6c55944&quot;}}">
            <a:extLst>
              <a:ext uri="{FF2B5EF4-FFF2-40B4-BE49-F238E27FC236}">
                <a16:creationId xmlns:a16="http://schemas.microsoft.com/office/drawing/2014/main" id="{118B9469-B40E-D872-3EEB-7AC95F8F84F6}"/>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14" name="CenterFreeText" descr="{&quot;templafy&quot;:{&quot;id&quot;:&quot;640b78eb-54f2-448c-8d02-8395e518d368&quot;}}">
            <a:extLst>
              <a:ext uri="{FF2B5EF4-FFF2-40B4-BE49-F238E27FC236}">
                <a16:creationId xmlns:a16="http://schemas.microsoft.com/office/drawing/2014/main" id="{6761E23E-066B-ABFB-DEC4-01D393A94FE2}"/>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tx1"/>
                </a:solidFill>
              </a:rPr>
              <a:t>Klinisk Farmakologisk Afdeling</a:t>
            </a:r>
          </a:p>
        </p:txBody>
      </p:sp>
      <p:sp>
        <p:nvSpPr>
          <p:cNvPr id="15" name="Center" descr="{&quot;templafy&quot;:{&quot;id&quot;:&quot;63ccffa9-e91c-4e02-8cf7-09040f328b1d&quot;}}" hidden="1">
            <a:extLst>
              <a:ext uri="{FF2B5EF4-FFF2-40B4-BE49-F238E27FC236}">
                <a16:creationId xmlns:a16="http://schemas.microsoft.com/office/drawing/2014/main" id="{2C012846-F490-E905-23F1-6DD42270285B}"/>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2" name="Title 1">
            <a:extLst>
              <a:ext uri="{FF2B5EF4-FFF2-40B4-BE49-F238E27FC236}">
                <a16:creationId xmlns:a16="http://schemas.microsoft.com/office/drawing/2014/main" id="{5E5D5202-ABD5-0939-672F-7C090F2B5EBD}"/>
              </a:ext>
            </a:extLst>
          </p:cNvPr>
          <p:cNvSpPr>
            <a:spLocks noGrp="1"/>
          </p:cNvSpPr>
          <p:nvPr>
            <p:ph type="title" hasCustomPrompt="1"/>
          </p:nvPr>
        </p:nvSpPr>
        <p:spPr>
          <a:xfrm>
            <a:off x="1126800" y="871200"/>
            <a:ext cx="10371600" cy="826910"/>
          </a:xfrm>
        </p:spPr>
        <p:txBody>
          <a:bodyPr/>
          <a:lstStyle/>
          <a:p>
            <a:r>
              <a:rPr lang="da-DK"/>
              <a:t>Overskrift 28pt i max. to linjer teksten vokser opad </a:t>
            </a:r>
            <a:endParaRPr lang="en-GB"/>
          </a:p>
        </p:txBody>
      </p:sp>
      <p:sp>
        <p:nvSpPr>
          <p:cNvPr id="20" name="Pladsholder til indhold 2">
            <a:extLst>
              <a:ext uri="{FF2B5EF4-FFF2-40B4-BE49-F238E27FC236}">
                <a16:creationId xmlns:a16="http://schemas.microsoft.com/office/drawing/2014/main" id="{7947184C-5ED0-A915-AD86-E49BA3A88FDD}"/>
              </a:ext>
            </a:extLst>
          </p:cNvPr>
          <p:cNvSpPr>
            <a:spLocks noGrp="1"/>
          </p:cNvSpPr>
          <p:nvPr>
            <p:ph idx="1" hasCustomPrompt="1"/>
          </p:nvPr>
        </p:nvSpPr>
        <p:spPr>
          <a:xfrm>
            <a:off x="1127125" y="1990800"/>
            <a:ext cx="10371600" cy="3708000"/>
          </a:xfrm>
        </p:spPr>
        <p:txBody>
          <a:bodyPr/>
          <a:lstStyle>
            <a:lvl1pPr>
              <a:buClrTx/>
              <a:defRPr/>
            </a:lvl1pPr>
            <a:lvl2pPr>
              <a:buClrTx/>
              <a:defRPr/>
            </a:lvl2pPr>
            <a:lvl3pPr>
              <a:buClrTx/>
              <a:defRPr/>
            </a:lvl3pPr>
            <a:lvl4pPr>
              <a:buClrTx/>
              <a:defRPr/>
            </a:lvl4pPr>
            <a:lvl5pPr>
              <a:buClrTx/>
              <a:defRPr/>
            </a:lvl5pPr>
            <a:lvl6pPr>
              <a:buClrTx/>
              <a:defRPr/>
            </a:lvl6pPr>
            <a:lvl7pPr>
              <a:buClrTx/>
              <a:defRPr/>
            </a:lvl7pPr>
            <a:lvl8pPr>
              <a:buClrTx/>
              <a:defRPr/>
            </a:lvl8pPr>
            <a:lvl9pPr>
              <a:buClrTx/>
              <a:defRPr/>
            </a:lvl9pPr>
          </a:lstStyle>
          <a:p>
            <a:pPr lvl="0"/>
            <a:r>
              <a:rPr lang="da-DK" noProof="0"/>
              <a:t>Brødtekst</a:t>
            </a:r>
          </a:p>
          <a:p>
            <a:pPr lvl="1"/>
            <a:r>
              <a:rPr lang="da-DK" noProof="0"/>
              <a:t>Anden niveau</a:t>
            </a:r>
          </a:p>
          <a:p>
            <a:pPr lvl="2"/>
            <a:r>
              <a:rPr lang="da-DK" noProof="0"/>
              <a:t>Tredje niveau</a:t>
            </a:r>
          </a:p>
          <a:p>
            <a:pPr lvl="3"/>
            <a:r>
              <a:rPr lang="da-DK" noProof="0"/>
              <a:t>Fjerde niveau</a:t>
            </a:r>
          </a:p>
          <a:p>
            <a:pPr lvl="4"/>
            <a:r>
              <a:rPr lang="da-DK" noProof="0"/>
              <a:t>Femte niveau</a:t>
            </a:r>
          </a:p>
          <a:p>
            <a:pPr lvl="5"/>
            <a:r>
              <a:rPr lang="da-DK" noProof="0"/>
              <a:t>Sjette niveau</a:t>
            </a:r>
          </a:p>
          <a:p>
            <a:pPr lvl="6"/>
            <a:r>
              <a:rPr lang="da-DK" noProof="0"/>
              <a:t>Syvende niveau</a:t>
            </a:r>
          </a:p>
          <a:p>
            <a:pPr lvl="7"/>
            <a:r>
              <a:rPr lang="da-DK" noProof="0"/>
              <a:t>Ottende niveau</a:t>
            </a:r>
          </a:p>
          <a:p>
            <a:pPr lvl="8"/>
            <a:r>
              <a:rPr lang="da-DK" noProof="0"/>
              <a:t>Niende niveau</a:t>
            </a:r>
          </a:p>
        </p:txBody>
      </p:sp>
      <p:sp>
        <p:nvSpPr>
          <p:cNvPr id="3" name="Slide Number Placeholder 2">
            <a:extLst>
              <a:ext uri="{FF2B5EF4-FFF2-40B4-BE49-F238E27FC236}">
                <a16:creationId xmlns:a16="http://schemas.microsoft.com/office/drawing/2014/main" id="{E844EBB5-B94F-759B-8617-682C3BB1CEA1}"/>
              </a:ext>
            </a:extLst>
          </p:cNvPr>
          <p:cNvSpPr>
            <a:spLocks noGrp="1"/>
          </p:cNvSpPr>
          <p:nvPr>
            <p:ph type="sldNum" sz="quarter" idx="10"/>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129083973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og foto">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49DD8573-7CBB-4652-800A-962EBE3F490D}"/>
              </a:ext>
              <a:ext uri="{C183D7F6-B498-43B3-948B-1728B52AA6E4}">
                <adec:decorative xmlns:adec="http://schemas.microsoft.com/office/drawing/2017/decorative" val="1"/>
              </a:ext>
            </a:extLst>
          </p:cNvPr>
          <p:cNvSpPr>
            <a:spLocks noGrp="1"/>
          </p:cNvSpPr>
          <p:nvPr>
            <p:ph type="dt" sz="half" idx="10"/>
          </p:nvPr>
        </p:nvSpPr>
        <p:spPr/>
        <p:txBody>
          <a:bodyPr/>
          <a:lstStyle/>
          <a:p>
            <a:endParaRPr lang="da-DK"/>
          </a:p>
        </p:txBody>
      </p:sp>
      <p:sp>
        <p:nvSpPr>
          <p:cNvPr id="3" name="Footer Placeholder 2" hidden="1">
            <a:extLst>
              <a:ext uri="{FF2B5EF4-FFF2-40B4-BE49-F238E27FC236}">
                <a16:creationId xmlns:a16="http://schemas.microsoft.com/office/drawing/2014/main" id="{37273E1E-FA5D-4987-9D9D-4AC13F5E6044}"/>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GB"/>
          </a:p>
        </p:txBody>
      </p:sp>
      <p:pic>
        <p:nvPicPr>
          <p:cNvPr id="771501810" name="Logoimage" descr="{&quot;templafy&quot;:{&quot;id&quot;:&quot;de52d965-ce68-4683-be94-780fea7bc8ac&quot;}}"/>
          <p:cNvPicPr>
            <a:picLocks noChangeAspect="1"/>
          </p:cNvPicPr>
          <p:nvPr/>
        </p:nvPicPr>
        <p:blipFill>
          <a:blip r:embed="rId2"/>
          <a:stretch>
            <a:fillRect/>
          </a:stretch>
        </p:blipFill>
        <p:spPr>
          <a:xfrm>
            <a:off x="608" y="5712381"/>
            <a:ext cx="687600" cy="687600"/>
          </a:xfrm>
          <a:prstGeom prst="rect">
            <a:avLst/>
          </a:prstGeom>
        </p:spPr>
      </p:pic>
      <p:pic>
        <p:nvPicPr>
          <p:cNvPr id="906290526" name="ExtralogoBottomimage" descr="{&quot;templafy&quot;:{&quot;id&quot;:&quot;31f87bb7-89d8-43e8-ad30-d1d50f89e13a&quot;}}"/>
          <p:cNvPicPr>
            <a:picLocks noChangeAspect="1"/>
          </p:cNvPicPr>
          <p:nvPr/>
        </p:nvPicPr>
        <p:blipFill>
          <a:blip r:embed="rId3"/>
          <a:stretch>
            <a:fillRect/>
          </a:stretch>
        </p:blipFill>
        <p:spPr>
          <a:xfrm>
            <a:off x="5659749" y="6318000"/>
            <a:ext cx="1324800" cy="421200"/>
          </a:xfrm>
          <a:prstGeom prst="rect">
            <a:avLst/>
          </a:prstGeom>
        </p:spPr>
      </p:pic>
      <p:pic>
        <p:nvPicPr>
          <p:cNvPr id="807683638" name="ExtralogoTopimage" descr="{&quot;templafy&quot;:{&quot;id&quot;:&quot;f6aca4b1-5fdc-4314-9ce5-ba0019f3604b&quot;}}"/>
          <p:cNvPicPr>
            <a:picLocks noChangeAspect="1"/>
          </p:cNvPicPr>
          <p:nvPr/>
        </p:nvPicPr>
        <p:blipFill>
          <a:blip r:embed="rId3"/>
          <a:stretch>
            <a:fillRect/>
          </a:stretch>
        </p:blipFill>
        <p:spPr>
          <a:xfrm>
            <a:off x="9957600" y="97200"/>
            <a:ext cx="2178000" cy="684000"/>
          </a:xfrm>
          <a:prstGeom prst="rect">
            <a:avLst/>
          </a:prstGeom>
        </p:spPr>
      </p:pic>
      <p:sp>
        <p:nvSpPr>
          <p:cNvPr id="7" name="Virksomhed" descr="{&quot;templafy&quot;:{&quot;id&quot;:&quot;97f69e26-1852-4ee5-9bb6-2ec780973d03&quot;}}">
            <a:extLst>
              <a:ext uri="{FF2B5EF4-FFF2-40B4-BE49-F238E27FC236}">
                <a16:creationId xmlns:a16="http://schemas.microsoft.com/office/drawing/2014/main" id="{DF71BBB0-C73F-872B-2579-3887B40AC69F}"/>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0" name="Titel" descr="{&quot;templafy&quot;:{&quot;id&quot;:&quot;c50c8501-0a9f-49f0-8f96-042f5c4ea3bc&quot;}}">
            <a:extLst>
              <a:ext uri="{FF2B5EF4-FFF2-40B4-BE49-F238E27FC236}">
                <a16:creationId xmlns:a16="http://schemas.microsoft.com/office/drawing/2014/main" id="{E011F6EF-9285-EE1F-E3AE-A25E66535DB6}"/>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1" name="Navn" descr="{&quot;templafy&quot;:{&quot;id&quot;:&quot;4e509d94-e7a8-4a39-b6f5-54b437a2e9f1&quot;}}">
            <a:extLst>
              <a:ext uri="{FF2B5EF4-FFF2-40B4-BE49-F238E27FC236}">
                <a16:creationId xmlns:a16="http://schemas.microsoft.com/office/drawing/2014/main" id="{19597770-8C61-6EDD-1A3F-60F7871D65F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2" name="Dato" descr="{&quot;templafy&quot;:{&quot;id&quot;:&quot;0fe1a72a-3152-48ea-8bdf-a1a81b44989a&quot;}}">
            <a:extLst>
              <a:ext uri="{FF2B5EF4-FFF2-40B4-BE49-F238E27FC236}">
                <a16:creationId xmlns:a16="http://schemas.microsoft.com/office/drawing/2014/main" id="{36B6A311-0DEE-D2F6-45DE-AD5FCB8DC9F9}"/>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13" name="CenterFreeText" descr="{&quot;templafy&quot;:{&quot;id&quot;:&quot;14fc6bea-e220-412e-9215-39926123a054&quot;}}">
            <a:extLst>
              <a:ext uri="{FF2B5EF4-FFF2-40B4-BE49-F238E27FC236}">
                <a16:creationId xmlns:a16="http://schemas.microsoft.com/office/drawing/2014/main" id="{20904CD1-6F68-5B4E-E10A-CB381C30BFD2}"/>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4" name="Center" descr="{&quot;templafy&quot;:{&quot;id&quot;:&quot;1f5a3f49-a5d5-45d6-bdb1-ed61f29d53df&quot;}}" hidden="1">
            <a:extLst>
              <a:ext uri="{FF2B5EF4-FFF2-40B4-BE49-F238E27FC236}">
                <a16:creationId xmlns:a16="http://schemas.microsoft.com/office/drawing/2014/main" id="{F65B4CA0-F756-7944-D523-961E83DA5E1E}"/>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32" name="Titel 1">
            <a:extLst>
              <a:ext uri="{FF2B5EF4-FFF2-40B4-BE49-F238E27FC236}">
                <a16:creationId xmlns:a16="http://schemas.microsoft.com/office/drawing/2014/main" id="{4CDF0DB2-1037-4B3D-9866-85FC4F8951B9}"/>
              </a:ext>
            </a:extLst>
          </p:cNvPr>
          <p:cNvSpPr>
            <a:spLocks noGrp="1"/>
          </p:cNvSpPr>
          <p:nvPr>
            <p:ph type="title" hasCustomPrompt="1"/>
          </p:nvPr>
        </p:nvSpPr>
        <p:spPr>
          <a:xfrm>
            <a:off x="1127126" y="872078"/>
            <a:ext cx="5005388" cy="826910"/>
          </a:xfrm>
        </p:spPr>
        <p:txBody>
          <a:bodyPr/>
          <a:lstStyle>
            <a:lvl1pPr>
              <a:defRPr>
                <a:solidFill>
                  <a:schemeClr val="tx1"/>
                </a:solidFill>
              </a:defRPr>
            </a:lvl1pPr>
          </a:lstStyle>
          <a:p>
            <a:r>
              <a:rPr lang="da-DK"/>
              <a:t>Overskrift 28pt i max. to linjer teksten vokser opad </a:t>
            </a:r>
            <a:endParaRPr lang="en-GB"/>
          </a:p>
        </p:txBody>
      </p:sp>
      <p:sp>
        <p:nvSpPr>
          <p:cNvPr id="34" name="Pladsholder til indhold 2">
            <a:extLst>
              <a:ext uri="{FF2B5EF4-FFF2-40B4-BE49-F238E27FC236}">
                <a16:creationId xmlns:a16="http://schemas.microsoft.com/office/drawing/2014/main" id="{4F6C9FCB-BFA0-43B3-A8D2-73B806091F79}"/>
              </a:ext>
            </a:extLst>
          </p:cNvPr>
          <p:cNvSpPr>
            <a:spLocks noGrp="1"/>
          </p:cNvSpPr>
          <p:nvPr>
            <p:ph sz="quarter" idx="17" hasCustomPrompt="1"/>
          </p:nvPr>
        </p:nvSpPr>
        <p:spPr>
          <a:xfrm>
            <a:off x="1127126" y="1990800"/>
            <a:ext cx="5005388" cy="3708000"/>
          </a:xfrm>
        </p:spPr>
        <p:txBody>
          <a:bodyPr/>
          <a:lstStyle>
            <a:lvl1pPr marL="270000" indent="-270000">
              <a:defRPr baseline="0">
                <a:solidFill>
                  <a:schemeClr val="tx1"/>
                </a:solidFill>
              </a:defRPr>
            </a:lvl1pPr>
            <a:lvl2pPr marL="630000" indent="-270000">
              <a:defRPr>
                <a:solidFill>
                  <a:schemeClr val="tx1"/>
                </a:solidFill>
              </a:defRPr>
            </a:lvl2pPr>
            <a:lvl3pPr marL="936000" indent="-234000">
              <a:defRPr>
                <a:solidFill>
                  <a:schemeClr val="tx1"/>
                </a:solidFill>
              </a:defRPr>
            </a:lvl3pPr>
            <a:lvl4pPr marL="1296000" indent="-216000">
              <a:defRPr>
                <a:solidFill>
                  <a:schemeClr val="tx1"/>
                </a:solidFill>
              </a:defRPr>
            </a:lvl4pPr>
            <a:lvl5pPr marL="1656000" indent="-216000">
              <a:defRPr>
                <a:solidFill>
                  <a:schemeClr val="tx1"/>
                </a:solidFill>
              </a:defRPr>
            </a:lvl5pPr>
            <a:lvl6pPr marL="1818000" indent="0">
              <a:buNone/>
              <a:defRPr>
                <a:solidFill>
                  <a:schemeClr val="tx1"/>
                </a:solidFill>
              </a:defRPr>
            </a:lvl6pPr>
            <a:lvl7pPr marL="2178000" indent="0">
              <a:buNone/>
              <a:defRPr>
                <a:solidFill>
                  <a:schemeClr val="tx1"/>
                </a:solidFill>
              </a:defRPr>
            </a:lvl7pPr>
            <a:lvl8pPr marL="2538000" indent="0">
              <a:buNone/>
              <a:defRPr>
                <a:solidFill>
                  <a:schemeClr val="tx1"/>
                </a:solidFill>
              </a:defRPr>
            </a:lvl8pPr>
            <a:lvl9pPr marL="2538000" indent="0">
              <a:buNone/>
              <a:defRPr sz="1000">
                <a:solidFill>
                  <a:schemeClr val="tx1"/>
                </a:solidFill>
              </a:defRPr>
            </a:lvl9pPr>
          </a:lstStyle>
          <a:p>
            <a:pPr lvl="0"/>
            <a:r>
              <a:rPr lang="da-DK"/>
              <a:t>Brødtekst 22pt skrives her, eller tabel og diagram indsættes</a:t>
            </a:r>
          </a:p>
          <a:p>
            <a:pPr lvl="1"/>
            <a:r>
              <a:rPr lang="da-DK"/>
              <a:t>Andet niveau</a:t>
            </a:r>
          </a:p>
          <a:p>
            <a:pPr lvl="2"/>
            <a:r>
              <a:rPr lang="da-DK"/>
              <a:t>Tredje niveau</a:t>
            </a:r>
          </a:p>
          <a:p>
            <a:pPr lvl="3"/>
            <a:r>
              <a:rPr lang="da-DK"/>
              <a:t>Fjerde niveau</a:t>
            </a:r>
          </a:p>
          <a:p>
            <a:pPr lvl="4"/>
            <a:r>
              <a:rPr lang="da-DK"/>
              <a:t>Femte niveau</a:t>
            </a:r>
          </a:p>
          <a:p>
            <a:pPr lvl="8"/>
            <a:endParaRPr lang="da-DK"/>
          </a:p>
        </p:txBody>
      </p:sp>
      <p:sp>
        <p:nvSpPr>
          <p:cNvPr id="33" name="Pladsholder til billede 2">
            <a:extLst>
              <a:ext uri="{FF2B5EF4-FFF2-40B4-BE49-F238E27FC236}">
                <a16:creationId xmlns:a16="http://schemas.microsoft.com/office/drawing/2014/main" id="{E4E17A79-F37E-41DA-B54E-BEA03CB50E11}"/>
              </a:ext>
              <a:ext uri="{C183D7F6-B498-43B3-948B-1728B52AA6E4}">
                <adec:decorative xmlns:adec="http://schemas.microsoft.com/office/drawing/2017/decorative" val="1"/>
              </a:ext>
            </a:extLst>
          </p:cNvPr>
          <p:cNvSpPr>
            <a:spLocks noGrp="1"/>
          </p:cNvSpPr>
          <p:nvPr>
            <p:ph type="pic" sz="quarter" idx="16" hasCustomPrompt="1"/>
          </p:nvPr>
        </p:nvSpPr>
        <p:spPr>
          <a:xfrm>
            <a:off x="6496073" y="0"/>
            <a:ext cx="5695927" cy="6857447"/>
          </a:xfrm>
        </p:spPr>
        <p:txBody>
          <a:bodyPr tIns="900000" bIns="0" anchor="ctr" anchorCtr="0"/>
          <a:lstStyle>
            <a:lvl1pPr marL="0" indent="0" algn="ctr">
              <a:buNone/>
              <a:defRPr sz="1400" baseline="0">
                <a:solidFill>
                  <a:schemeClr val="tx1"/>
                </a:solidFill>
              </a:defRPr>
            </a:lvl1pPr>
          </a:lstStyle>
          <a:p>
            <a:r>
              <a:rPr lang="da-DK"/>
              <a:t>Klik på ikon for at indsætte billede</a:t>
            </a:r>
          </a:p>
        </p:txBody>
      </p:sp>
      <p:sp>
        <p:nvSpPr>
          <p:cNvPr id="8" name="Slide Number Placeholder 7">
            <a:extLst>
              <a:ext uri="{FF2B5EF4-FFF2-40B4-BE49-F238E27FC236}">
                <a16:creationId xmlns:a16="http://schemas.microsoft.com/office/drawing/2014/main" id="{B0D91626-5CE5-262B-2D03-BBA2C05D8770}"/>
              </a:ext>
              <a:ext uri="{C183D7F6-B498-43B3-948B-1728B52AA6E4}">
                <adec:decorative xmlns:adec="http://schemas.microsoft.com/office/drawing/2017/decorative" val="1"/>
              </a:ext>
            </a:extLst>
          </p:cNvPr>
          <p:cNvSpPr>
            <a:spLocks noGrp="1"/>
          </p:cNvSpPr>
          <p:nvPr>
            <p:ph type="sldNum" sz="quarter" idx="18"/>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4091511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ut">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4E5C5C65-92B8-4B3F-BE1B-63180EB0E183}"/>
              </a:ext>
              <a:ext uri="{C183D7F6-B498-43B3-948B-1728B52AA6E4}">
                <adec:decorative xmlns:adec="http://schemas.microsoft.com/office/drawing/2017/decorative" val="1"/>
              </a:ext>
            </a:extLst>
          </p:cNvPr>
          <p:cNvSpPr>
            <a:spLocks noGrp="1"/>
          </p:cNvSpPr>
          <p:nvPr>
            <p:ph type="dt" sz="half" idx="19"/>
          </p:nvPr>
        </p:nvSpPr>
        <p:spPr/>
        <p:txBody>
          <a:bodyPr/>
          <a:lstStyle/>
          <a:p>
            <a:endParaRPr lang="da-DK"/>
          </a:p>
        </p:txBody>
      </p:sp>
      <p:sp>
        <p:nvSpPr>
          <p:cNvPr id="7" name="Footer Placeholder 6" hidden="1">
            <a:extLst>
              <a:ext uri="{FF2B5EF4-FFF2-40B4-BE49-F238E27FC236}">
                <a16:creationId xmlns:a16="http://schemas.microsoft.com/office/drawing/2014/main" id="{9908E025-A0FB-4A57-BEE6-3B848F4574F7}"/>
              </a:ext>
              <a:ext uri="{C183D7F6-B498-43B3-948B-1728B52AA6E4}">
                <adec:decorative xmlns:adec="http://schemas.microsoft.com/office/drawing/2017/decorative" val="1"/>
              </a:ext>
            </a:extLst>
          </p:cNvPr>
          <p:cNvSpPr>
            <a:spLocks noGrp="1"/>
          </p:cNvSpPr>
          <p:nvPr>
            <p:ph type="ftr" sz="quarter" idx="20"/>
          </p:nvPr>
        </p:nvSpPr>
        <p:spPr/>
        <p:txBody>
          <a:bodyPr/>
          <a:lstStyle/>
          <a:p>
            <a:endParaRPr lang="en-GB"/>
          </a:p>
        </p:txBody>
      </p:sp>
      <p:pic>
        <p:nvPicPr>
          <p:cNvPr id="881832400" name="Logoimage" descr="{&quot;templafy&quot;:{&quot;id&quot;:&quot;935afba8-b16e-4650-8f9d-de3a0dfb4fb7&quot;}}"/>
          <p:cNvPicPr>
            <a:picLocks noChangeAspect="1"/>
          </p:cNvPicPr>
          <p:nvPr/>
        </p:nvPicPr>
        <p:blipFill>
          <a:blip r:embed="rId2"/>
          <a:stretch>
            <a:fillRect/>
          </a:stretch>
        </p:blipFill>
        <p:spPr>
          <a:xfrm>
            <a:off x="608" y="5712381"/>
            <a:ext cx="687600" cy="687600"/>
          </a:xfrm>
          <a:prstGeom prst="rect">
            <a:avLst/>
          </a:prstGeom>
        </p:spPr>
      </p:pic>
      <p:pic>
        <p:nvPicPr>
          <p:cNvPr id="1910371778" name="ExtralogoTopimage" descr="{&quot;templafy&quot;:{&quot;id&quot;:&quot;7e9139d0-3564-452b-ac26-b1a3ac4cb25f&quot;}}"/>
          <p:cNvPicPr>
            <a:picLocks noChangeAspect="1"/>
          </p:cNvPicPr>
          <p:nvPr/>
        </p:nvPicPr>
        <p:blipFill>
          <a:blip r:embed="rId3"/>
          <a:stretch>
            <a:fillRect/>
          </a:stretch>
        </p:blipFill>
        <p:spPr>
          <a:xfrm>
            <a:off x="9957600" y="97200"/>
            <a:ext cx="2178000" cy="684000"/>
          </a:xfrm>
          <a:prstGeom prst="rect">
            <a:avLst/>
          </a:prstGeom>
        </p:spPr>
      </p:pic>
      <p:pic>
        <p:nvPicPr>
          <p:cNvPr id="315528886" name="ExtralogoBottomimage" descr="{&quot;templafy&quot;:{&quot;id&quot;:&quot;eeac153b-6825-4167-b4f2-9e86e2f1ad1b&quot;}}"/>
          <p:cNvPicPr>
            <a:picLocks noChangeAspect="1"/>
          </p:cNvPicPr>
          <p:nvPr/>
        </p:nvPicPr>
        <p:blipFill>
          <a:blip r:embed="rId3"/>
          <a:stretch>
            <a:fillRect/>
          </a:stretch>
        </p:blipFill>
        <p:spPr>
          <a:xfrm>
            <a:off x="5659749" y="6318000"/>
            <a:ext cx="1324800" cy="421200"/>
          </a:xfrm>
          <a:prstGeom prst="rect">
            <a:avLst/>
          </a:prstGeom>
        </p:spPr>
      </p:pic>
      <p:sp>
        <p:nvSpPr>
          <p:cNvPr id="8" name="Virksomhed" descr="{&quot;templafy&quot;:{&quot;id&quot;:&quot;88095e25-22c8-485d-bc08-5a70676a11a2&quot;}}">
            <a:extLst>
              <a:ext uri="{FF2B5EF4-FFF2-40B4-BE49-F238E27FC236}">
                <a16:creationId xmlns:a16="http://schemas.microsoft.com/office/drawing/2014/main" id="{B392F202-0E27-8777-890A-4BCF80949218}"/>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2" name="Titel" descr="{&quot;templafy&quot;:{&quot;id&quot;:&quot;24c3581d-6d51-4ff7-9793-41683134a368&quot;}}">
            <a:extLst>
              <a:ext uri="{FF2B5EF4-FFF2-40B4-BE49-F238E27FC236}">
                <a16:creationId xmlns:a16="http://schemas.microsoft.com/office/drawing/2014/main" id="{651D6CA8-B6F1-3799-7F00-8456219A908E}"/>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3" name="Navn" descr="{&quot;templafy&quot;:{&quot;id&quot;:&quot;bb203434-6880-4b35-8a80-5785769e1f0f&quot;}}">
            <a:extLst>
              <a:ext uri="{FF2B5EF4-FFF2-40B4-BE49-F238E27FC236}">
                <a16:creationId xmlns:a16="http://schemas.microsoft.com/office/drawing/2014/main" id="{2339CBE2-F71F-132D-7F48-32D3BF8CAACA}"/>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4" name="Dato" descr="{&quot;templafy&quot;:{&quot;id&quot;:&quot;dd81b4e6-0c45-47d8-8017-f52f163f050b&quot;}}">
            <a:extLst>
              <a:ext uri="{FF2B5EF4-FFF2-40B4-BE49-F238E27FC236}">
                <a16:creationId xmlns:a16="http://schemas.microsoft.com/office/drawing/2014/main" id="{968B9867-07C7-D56E-45C2-24AA50BFBACA}"/>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15" name="CenterFreeText" descr="{&quot;templafy&quot;:{&quot;id&quot;:&quot;debf14bf-6f04-44e4-ba26-24b3e4de0e28&quot;}}">
            <a:extLst>
              <a:ext uri="{FF2B5EF4-FFF2-40B4-BE49-F238E27FC236}">
                <a16:creationId xmlns:a16="http://schemas.microsoft.com/office/drawing/2014/main" id="{E0B57D99-E147-D482-C490-B5FEAD622B16}"/>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6" name="Center" descr="{&quot;templafy&quot;:{&quot;id&quot;:&quot;b3559b1d-1303-412d-b5e1-9541ddb61a7e&quot;}}" hidden="1">
            <a:extLst>
              <a:ext uri="{FF2B5EF4-FFF2-40B4-BE49-F238E27FC236}">
                <a16:creationId xmlns:a16="http://schemas.microsoft.com/office/drawing/2014/main" id="{4ECF457C-BCB3-A46C-26AB-05547CA4F548}"/>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2" name="Titel 1"/>
          <p:cNvSpPr>
            <a:spLocks noGrp="1"/>
          </p:cNvSpPr>
          <p:nvPr>
            <p:ph type="title" hasCustomPrompt="1"/>
          </p:nvPr>
        </p:nvSpPr>
        <p:spPr>
          <a:xfrm>
            <a:off x="1127125" y="1699200"/>
            <a:ext cx="10371275" cy="828000"/>
          </a:xfrm>
        </p:spPr>
        <p:txBody>
          <a:bodyPr/>
          <a:lstStyle>
            <a:lvl1pPr>
              <a:lnSpc>
                <a:spcPct val="85000"/>
              </a:lnSpc>
              <a:defRPr>
                <a:solidFill>
                  <a:schemeClr val="tx1"/>
                </a:solidFill>
              </a:defRPr>
            </a:lvl1pPr>
          </a:lstStyle>
          <a:p>
            <a:r>
              <a:rPr lang="da-DK"/>
              <a:t>Overskrift 28pt i max. to linjer </a:t>
            </a:r>
            <a:br>
              <a:rPr lang="da-DK"/>
            </a:br>
            <a:r>
              <a:rPr lang="da-DK"/>
              <a:t>teksten vokser opad</a:t>
            </a:r>
          </a:p>
        </p:txBody>
      </p:sp>
      <p:sp>
        <p:nvSpPr>
          <p:cNvPr id="11" name="Pladsholder til tekst 2"/>
          <p:cNvSpPr>
            <a:spLocks noGrp="1"/>
          </p:cNvSpPr>
          <p:nvPr>
            <p:ph type="body" sz="quarter" idx="15" hasCustomPrompt="1"/>
          </p:nvPr>
        </p:nvSpPr>
        <p:spPr>
          <a:xfrm>
            <a:off x="1127126" y="2818800"/>
            <a:ext cx="5004000" cy="648000"/>
          </a:xfrm>
        </p:spPr>
        <p:txBody>
          <a:bodyPr/>
          <a:lstStyle>
            <a:lvl1pPr marL="0" indent="0">
              <a:lnSpc>
                <a:spcPct val="85000"/>
              </a:lnSpc>
              <a:buFont typeface="Arial" panose="020B0604020202020204" pitchFamily="34" charset="0"/>
              <a:buNone/>
              <a:defRPr sz="1600" baseline="0">
                <a:solidFill>
                  <a:schemeClr val="tx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a:t>Tak tekst 16pt i to eller max 3 linjer</a:t>
            </a:r>
          </a:p>
        </p:txBody>
      </p:sp>
      <p:sp>
        <p:nvSpPr>
          <p:cNvPr id="17" name="Pladsholder til tekst 3"/>
          <p:cNvSpPr>
            <a:spLocks noGrp="1"/>
          </p:cNvSpPr>
          <p:nvPr>
            <p:ph type="body" sz="quarter" idx="16" hasCustomPrompt="1"/>
          </p:nvPr>
        </p:nvSpPr>
        <p:spPr>
          <a:xfrm>
            <a:off x="1127125" y="3747600"/>
            <a:ext cx="5004001" cy="648000"/>
          </a:xfrm>
        </p:spPr>
        <p:txBody>
          <a:bodyPr/>
          <a:lstStyle>
            <a:lvl1pPr marL="0" indent="0">
              <a:lnSpc>
                <a:spcPct val="85000"/>
              </a:lnSpc>
              <a:buNone/>
              <a:defRPr sz="1600">
                <a:solidFill>
                  <a:schemeClr val="tx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a:t>Tak tekst 16pt i to eller max 3 linjer</a:t>
            </a:r>
          </a:p>
        </p:txBody>
      </p:sp>
      <p:sp>
        <p:nvSpPr>
          <p:cNvPr id="18" name="Pladsholder til tekst 4"/>
          <p:cNvSpPr>
            <a:spLocks noGrp="1"/>
          </p:cNvSpPr>
          <p:nvPr>
            <p:ph type="body" sz="quarter" idx="17" hasCustomPrompt="1"/>
          </p:nvPr>
        </p:nvSpPr>
        <p:spPr>
          <a:xfrm>
            <a:off x="6501600" y="2818800"/>
            <a:ext cx="5004000" cy="648000"/>
          </a:xfrm>
        </p:spPr>
        <p:txBody>
          <a:bodyPr/>
          <a:lstStyle>
            <a:lvl1pPr marL="0" indent="0">
              <a:lnSpc>
                <a:spcPct val="85000"/>
              </a:lnSpc>
              <a:buNone/>
              <a:defRPr sz="1600">
                <a:solidFill>
                  <a:schemeClr val="tx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a:t>Tak tekst 16pt i to eller max 3 linjer</a:t>
            </a:r>
          </a:p>
        </p:txBody>
      </p:sp>
      <p:sp>
        <p:nvSpPr>
          <p:cNvPr id="19" name="Pladsholder til tekst5"/>
          <p:cNvSpPr>
            <a:spLocks noGrp="1"/>
          </p:cNvSpPr>
          <p:nvPr>
            <p:ph type="body" sz="quarter" idx="18" hasCustomPrompt="1"/>
          </p:nvPr>
        </p:nvSpPr>
        <p:spPr>
          <a:xfrm>
            <a:off x="6501600" y="3747600"/>
            <a:ext cx="5004000" cy="648000"/>
          </a:xfrm>
        </p:spPr>
        <p:txBody>
          <a:bodyPr/>
          <a:lstStyle>
            <a:lvl1pPr marL="0" indent="0">
              <a:lnSpc>
                <a:spcPct val="85000"/>
              </a:lnSpc>
              <a:buNone/>
              <a:defRPr sz="1600">
                <a:solidFill>
                  <a:schemeClr val="tx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a:t>Tak tekst 16pt i to eller max 3 linjer</a:t>
            </a:r>
          </a:p>
        </p:txBody>
      </p:sp>
      <p:sp>
        <p:nvSpPr>
          <p:cNvPr id="9" name="Slide Number Placeholder 8">
            <a:extLst>
              <a:ext uri="{FF2B5EF4-FFF2-40B4-BE49-F238E27FC236}">
                <a16:creationId xmlns:a16="http://schemas.microsoft.com/office/drawing/2014/main" id="{A58E4D84-1001-18C0-92D5-2BCBD8903E95}"/>
              </a:ext>
              <a:ext uri="{C183D7F6-B498-43B3-948B-1728B52AA6E4}">
                <adec:decorative xmlns:adec="http://schemas.microsoft.com/office/drawing/2017/decorative" val="1"/>
              </a:ext>
            </a:extLst>
          </p:cNvPr>
          <p:cNvSpPr>
            <a:spLocks noGrp="1"/>
          </p:cNvSpPr>
          <p:nvPr>
            <p:ph type="sldNum" sz="quarter" idx="21"/>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3967509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m">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4E5C5C65-92B8-4B3F-BE1B-63180EB0E183}"/>
              </a:ext>
              <a:ext uri="{C183D7F6-B498-43B3-948B-1728B52AA6E4}">
                <adec:decorative xmlns:adec="http://schemas.microsoft.com/office/drawing/2017/decorative" val="1"/>
              </a:ext>
            </a:extLst>
          </p:cNvPr>
          <p:cNvSpPr>
            <a:spLocks noGrp="1"/>
          </p:cNvSpPr>
          <p:nvPr>
            <p:ph type="dt" sz="half" idx="19"/>
          </p:nvPr>
        </p:nvSpPr>
        <p:spPr/>
        <p:txBody>
          <a:bodyPr/>
          <a:lstStyle/>
          <a:p>
            <a:endParaRPr lang="da-DK"/>
          </a:p>
        </p:txBody>
      </p:sp>
      <p:sp>
        <p:nvSpPr>
          <p:cNvPr id="7" name="Footer Placeholder 6" hidden="1">
            <a:extLst>
              <a:ext uri="{FF2B5EF4-FFF2-40B4-BE49-F238E27FC236}">
                <a16:creationId xmlns:a16="http://schemas.microsoft.com/office/drawing/2014/main" id="{9908E025-A0FB-4A57-BEE6-3B848F4574F7}"/>
              </a:ext>
              <a:ext uri="{C183D7F6-B498-43B3-948B-1728B52AA6E4}">
                <adec:decorative xmlns:adec="http://schemas.microsoft.com/office/drawing/2017/decorative" val="1"/>
              </a:ext>
            </a:extLst>
          </p:cNvPr>
          <p:cNvSpPr>
            <a:spLocks noGrp="1"/>
          </p:cNvSpPr>
          <p:nvPr>
            <p:ph type="ftr" sz="quarter" idx="20"/>
          </p:nvPr>
        </p:nvSpPr>
        <p:spPr/>
        <p:txBody>
          <a:bodyPr/>
          <a:lstStyle/>
          <a:p>
            <a:endParaRPr lang="en-GB"/>
          </a:p>
        </p:txBody>
      </p:sp>
      <p:pic>
        <p:nvPicPr>
          <p:cNvPr id="142135202" name="ExtralogoTopimage" descr="{&quot;templafy&quot;:{&quot;id&quot;:&quot;0b192fdc-4922-416b-bc0e-0ed3cbeb3c62&quot;}}"/>
          <p:cNvPicPr>
            <a:picLocks noChangeAspect="1"/>
          </p:cNvPicPr>
          <p:nvPr/>
        </p:nvPicPr>
        <p:blipFill>
          <a:blip r:embed="rId2"/>
          <a:stretch>
            <a:fillRect/>
          </a:stretch>
        </p:blipFill>
        <p:spPr>
          <a:xfrm>
            <a:off x="9957600" y="97200"/>
            <a:ext cx="2178000" cy="684000"/>
          </a:xfrm>
          <a:prstGeom prst="rect">
            <a:avLst/>
          </a:prstGeom>
        </p:spPr>
      </p:pic>
      <p:pic>
        <p:nvPicPr>
          <p:cNvPr id="53297073" name="ExtralogoBottomimage" descr="{&quot;templafy&quot;:{&quot;id&quot;:&quot;e6872788-5657-4a17-8bf8-271edc3a6c05&quot;}}"/>
          <p:cNvPicPr>
            <a:picLocks noChangeAspect="1"/>
          </p:cNvPicPr>
          <p:nvPr/>
        </p:nvPicPr>
        <p:blipFill>
          <a:blip r:embed="rId2"/>
          <a:stretch>
            <a:fillRect/>
          </a:stretch>
        </p:blipFill>
        <p:spPr>
          <a:xfrm>
            <a:off x="5659749" y="6318000"/>
            <a:ext cx="1324800" cy="421200"/>
          </a:xfrm>
          <a:prstGeom prst="rect">
            <a:avLst/>
          </a:prstGeom>
        </p:spPr>
      </p:pic>
      <p:sp>
        <p:nvSpPr>
          <p:cNvPr id="10" name="Titel" descr="{&quot;templafy&quot;:{&quot;id&quot;:&quot;cdc8279c-f19d-45fd-8813-0509e4318f7f&quot;}}">
            <a:extLst>
              <a:ext uri="{FF2B5EF4-FFF2-40B4-BE49-F238E27FC236}">
                <a16:creationId xmlns:a16="http://schemas.microsoft.com/office/drawing/2014/main" id="{5233E184-459D-75ED-9991-496EA25C2E6C}"/>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1" name="Navn" descr="{&quot;templafy&quot;:{&quot;id&quot;:&quot;ce954c97-2331-4b50-874f-2ab9ba52d8d1&quot;}}">
            <a:extLst>
              <a:ext uri="{FF2B5EF4-FFF2-40B4-BE49-F238E27FC236}">
                <a16:creationId xmlns:a16="http://schemas.microsoft.com/office/drawing/2014/main" id="{00617ADF-C1D2-1B95-D51C-4DB7A2A7431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2" name="Dato" descr="{&quot;templafy&quot;:{&quot;id&quot;:&quot;9f88f240-4b0c-46d3-b5c5-ae08c652d985&quot;}}">
            <a:extLst>
              <a:ext uri="{FF2B5EF4-FFF2-40B4-BE49-F238E27FC236}">
                <a16:creationId xmlns:a16="http://schemas.microsoft.com/office/drawing/2014/main" id="{C6DE31FA-BAC9-F5B8-A779-A0015AD37FD3}"/>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2" name="Slide Number Placeholder 1">
            <a:extLst>
              <a:ext uri="{FF2B5EF4-FFF2-40B4-BE49-F238E27FC236}">
                <a16:creationId xmlns:a16="http://schemas.microsoft.com/office/drawing/2014/main" id="{46CAB180-EBD6-93D3-6B28-93036C5B9795}"/>
              </a:ext>
              <a:ext uri="{C183D7F6-B498-43B3-948B-1728B52AA6E4}">
                <adec:decorative xmlns:adec="http://schemas.microsoft.com/office/drawing/2017/decorative" val="1"/>
              </a:ext>
            </a:extLst>
          </p:cNvPr>
          <p:cNvSpPr>
            <a:spLocks noGrp="1"/>
          </p:cNvSpPr>
          <p:nvPr>
            <p:ph type="sldNum" sz="quarter" idx="21"/>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837009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m u/farvet baggrund">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49DD8573-7CBB-4652-800A-962EBE3F490D}"/>
              </a:ext>
            </a:extLst>
          </p:cNvPr>
          <p:cNvSpPr>
            <a:spLocks noGrp="1"/>
          </p:cNvSpPr>
          <p:nvPr>
            <p:ph type="dt" sz="half" idx="10"/>
          </p:nvPr>
        </p:nvSpPr>
        <p:spPr/>
        <p:txBody>
          <a:bodyPr/>
          <a:lstStyle/>
          <a:p>
            <a:endParaRPr lang="da-DK"/>
          </a:p>
        </p:txBody>
      </p:sp>
      <p:sp>
        <p:nvSpPr>
          <p:cNvPr id="3" name="Footer Placeholder 2" hidden="1">
            <a:extLst>
              <a:ext uri="{FF2B5EF4-FFF2-40B4-BE49-F238E27FC236}">
                <a16:creationId xmlns:a16="http://schemas.microsoft.com/office/drawing/2014/main" id="{37273E1E-FA5D-4987-9D9D-4AC13F5E6044}"/>
              </a:ext>
            </a:extLst>
          </p:cNvPr>
          <p:cNvSpPr>
            <a:spLocks noGrp="1"/>
          </p:cNvSpPr>
          <p:nvPr>
            <p:ph type="ftr" sz="quarter" idx="11"/>
          </p:nvPr>
        </p:nvSpPr>
        <p:spPr/>
        <p:txBody>
          <a:bodyPr/>
          <a:lstStyle/>
          <a:p>
            <a:endParaRPr lang="en-GB"/>
          </a:p>
        </p:txBody>
      </p:sp>
      <p:sp>
        <p:nvSpPr>
          <p:cNvPr id="35" name="Slide Number Placeholder 6">
            <a:extLst>
              <a:ext uri="{FF2B5EF4-FFF2-40B4-BE49-F238E27FC236}">
                <a16:creationId xmlns:a16="http://schemas.microsoft.com/office/drawing/2014/main" id="{83F8E170-69DF-4972-9F60-F68F14D60D7D}"/>
              </a:ext>
            </a:extLst>
          </p:cNvPr>
          <p:cNvSpPr>
            <a:spLocks noGrp="1"/>
          </p:cNvSpPr>
          <p:nvPr>
            <p:ph type="sldNum" sz="quarter" idx="12"/>
          </p:nvPr>
        </p:nvSpPr>
        <p:spPr>
          <a:xfrm>
            <a:off x="11505600" y="6289200"/>
            <a:ext cx="687386" cy="180000"/>
          </a:xfrm>
        </p:spPr>
        <p:txBody>
          <a:bodyPr/>
          <a:lstStyle>
            <a:lvl1pPr>
              <a:defRPr>
                <a:solidFill>
                  <a:schemeClr val="tx1"/>
                </a:solidFill>
              </a:defRPr>
            </a:lvl1pPr>
          </a:lstStyle>
          <a:p>
            <a:fld id="{0DAB5548-7253-48D6-B95B-F3D312A72220}" type="slidenum">
              <a:rPr lang="en-GB" smtClean="0"/>
              <a:pPr/>
              <a:t>‹nr.›</a:t>
            </a:fld>
            <a:endParaRPr lang="en-GB"/>
          </a:p>
        </p:txBody>
      </p:sp>
      <p:pic>
        <p:nvPicPr>
          <p:cNvPr id="1321027115" name="ExtralogoBottomimage" descr="{&quot;templafy&quot;:{&quot;id&quot;:&quot;be199d68-4dec-438e-b4a4-c54b73aff3e8&quot;}}"/>
          <p:cNvPicPr>
            <a:picLocks noChangeAspect="1"/>
          </p:cNvPicPr>
          <p:nvPr/>
        </p:nvPicPr>
        <p:blipFill>
          <a:blip r:embed="rId2"/>
          <a:stretch>
            <a:fillRect/>
          </a:stretch>
        </p:blipFill>
        <p:spPr>
          <a:xfrm>
            <a:off x="5659749" y="6318000"/>
            <a:ext cx="1324800" cy="421200"/>
          </a:xfrm>
          <a:prstGeom prst="rect">
            <a:avLst/>
          </a:prstGeom>
        </p:spPr>
      </p:pic>
      <p:pic>
        <p:nvPicPr>
          <p:cNvPr id="1645771287" name="ExtralogoTopimage" descr="{&quot;templafy&quot;:{&quot;id&quot;:&quot;12c4f6b8-9543-4791-b622-d274cbedd4bc&quot;}}"/>
          <p:cNvPicPr>
            <a:picLocks noChangeAspect="1"/>
          </p:cNvPicPr>
          <p:nvPr/>
        </p:nvPicPr>
        <p:blipFill>
          <a:blip r:embed="rId2"/>
          <a:stretch>
            <a:fillRect/>
          </a:stretch>
        </p:blipFill>
        <p:spPr>
          <a:xfrm>
            <a:off x="9957600" y="97200"/>
            <a:ext cx="2178000" cy="684000"/>
          </a:xfrm>
          <a:prstGeom prst="rect">
            <a:avLst/>
          </a:prstGeom>
        </p:spPr>
      </p:pic>
      <p:sp>
        <p:nvSpPr>
          <p:cNvPr id="11" name="Titel" descr="{&quot;templafy&quot;:{&quot;id&quot;:&quot;9e580f74-09a0-44c2-a700-6487c1283675&quot;}}">
            <a:extLst>
              <a:ext uri="{FF2B5EF4-FFF2-40B4-BE49-F238E27FC236}">
                <a16:creationId xmlns:a16="http://schemas.microsoft.com/office/drawing/2014/main" id="{AC9789B1-B1CE-D7FF-3EE9-41BAAA0B422A}"/>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5c5c73af-4409-4e6b-a37a-70fbc02e7920&quot;}}">
            <a:extLst>
              <a:ext uri="{FF2B5EF4-FFF2-40B4-BE49-F238E27FC236}">
                <a16:creationId xmlns:a16="http://schemas.microsoft.com/office/drawing/2014/main" id="{BC3409DC-AF70-C674-C7AC-87B2EFBB5FD1}"/>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3" name="Dato" descr="{&quot;templafy&quot;:{&quot;id&quot;:&quot;824afaf2-08dd-44dd-b144-6e384eea409f&quot;}}">
            <a:extLst>
              <a:ext uri="{FF2B5EF4-FFF2-40B4-BE49-F238E27FC236}">
                <a16:creationId xmlns:a16="http://schemas.microsoft.com/office/drawing/2014/main" id="{300F5851-07AE-CC08-8C6F-5D2C9E1945A1}"/>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Tree>
    <p:extLst>
      <p:ext uri="{BB962C8B-B14F-4D97-AF65-F5344CB8AC3E}">
        <p14:creationId xmlns:p14="http://schemas.microsoft.com/office/powerpoint/2010/main" val="179173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med billede">
    <p:spTree>
      <p:nvGrpSpPr>
        <p:cNvPr id="1" name=""/>
        <p:cNvGrpSpPr/>
        <p:nvPr/>
      </p:nvGrpSpPr>
      <p:grpSpPr>
        <a:xfrm>
          <a:off x="0" y="0"/>
          <a:ext cx="0" cy="0"/>
          <a:chOff x="0" y="0"/>
          <a:chExt cx="0" cy="0"/>
        </a:xfrm>
      </p:grpSpPr>
      <p:sp>
        <p:nvSpPr>
          <p:cNvPr id="6" name="Footer">
            <a:extLst>
              <a:ext uri="{FF2B5EF4-FFF2-40B4-BE49-F238E27FC236}">
                <a16:creationId xmlns:a16="http://schemas.microsoft.com/office/drawing/2014/main" id="{30FDFCA5-769A-03D9-8D57-051DA19D2FB5}"/>
              </a:ext>
              <a:ext uri="{C183D7F6-B498-43B3-948B-1728B52AA6E4}">
                <adec:decorative xmlns:adec="http://schemas.microsoft.com/office/drawing/2017/decorative" val="1"/>
              </a:ext>
            </a:extLst>
          </p:cNvPr>
          <p:cNvSpPr>
            <a:spLocks noGrp="1"/>
          </p:cNvSpPr>
          <p:nvPr>
            <p:ph type="ftr" sz="quarter" idx="3"/>
          </p:nvPr>
        </p:nvSpPr>
        <p:spPr>
          <a:xfrm>
            <a:off x="0" y="6847200"/>
            <a:ext cx="0" cy="0"/>
          </a:xfrm>
          <a:prstGeom prst="rect">
            <a:avLst/>
          </a:prstGeom>
        </p:spPr>
        <p:txBody>
          <a:bodyPr vert="horz" lIns="0" tIns="0" rIns="0" bIns="0" rtlCol="0" anchor="t" anchorCtr="0">
            <a:noAutofit/>
          </a:bodyPr>
          <a:lstStyle>
            <a:lvl1pPr algn="l">
              <a:defRPr lang="da-DK" sz="100" kern="1200" dirty="0">
                <a:noFill/>
                <a:latin typeface="+mn-lt"/>
                <a:ea typeface="+mn-ea"/>
                <a:cs typeface="+mn-cs"/>
              </a:defRPr>
            </a:lvl1pPr>
          </a:lstStyle>
          <a:p>
            <a:endParaRPr lang="en-GB"/>
          </a:p>
        </p:txBody>
      </p:sp>
      <p:sp>
        <p:nvSpPr>
          <p:cNvPr id="10" name="Dato">
            <a:extLst>
              <a:ext uri="{FF2B5EF4-FFF2-40B4-BE49-F238E27FC236}">
                <a16:creationId xmlns:a16="http://schemas.microsoft.com/office/drawing/2014/main" id="{1E512A54-83E1-61C2-C416-D88B731530AE}"/>
              </a:ext>
              <a:ext uri="{C183D7F6-B498-43B3-948B-1728B52AA6E4}">
                <adec:decorative xmlns:adec="http://schemas.microsoft.com/office/drawing/2017/decorative" val="1"/>
              </a:ext>
            </a:extLst>
          </p:cNvPr>
          <p:cNvSpPr>
            <a:spLocks noGrp="1"/>
          </p:cNvSpPr>
          <p:nvPr>
            <p:ph type="dt" sz="half" idx="2"/>
          </p:nvPr>
        </p:nvSpPr>
        <p:spPr>
          <a:xfrm>
            <a:off x="0" y="6847200"/>
            <a:ext cx="0" cy="0"/>
          </a:xfrm>
          <a:prstGeom prst="rect">
            <a:avLst/>
          </a:prstGeom>
        </p:spPr>
        <p:txBody>
          <a:bodyPr vert="horz" lIns="0" tIns="0" rIns="0" bIns="0" rtlCol="0" anchor="t" anchorCtr="0">
            <a:noAutofit/>
          </a:bodyPr>
          <a:lstStyle>
            <a:lvl1pPr algn="r">
              <a:defRPr sz="100">
                <a:noFill/>
              </a:defRPr>
            </a:lvl1pPr>
          </a:lstStyle>
          <a:p>
            <a:endParaRPr lang="da-DK"/>
          </a:p>
        </p:txBody>
      </p:sp>
      <p:sp>
        <p:nvSpPr>
          <p:cNvPr id="24" name="Rektangel 23">
            <a:extLst>
              <a:ext uri="{FF2B5EF4-FFF2-40B4-BE49-F238E27FC236}">
                <a16:creationId xmlns:a16="http://schemas.microsoft.com/office/drawing/2014/main" id="{9683C752-88D7-4AD3-AF5E-81075EDEFBD6}"/>
              </a:ext>
              <a:ext uri="{C183D7F6-B498-43B3-948B-1728B52AA6E4}">
                <adec:decorative xmlns:adec="http://schemas.microsoft.com/office/drawing/2017/decorative" val="1"/>
              </a:ext>
            </a:extLst>
          </p:cNvPr>
          <p:cNvSpPr/>
          <p:nvPr userDrawn="1"/>
        </p:nvSpPr>
        <p:spPr>
          <a:xfrm>
            <a:off x="-1" y="4374000"/>
            <a:ext cx="12191999" cy="2484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a:p>
        </p:txBody>
      </p:sp>
      <p:pic>
        <p:nvPicPr>
          <p:cNvPr id="698245807" name="Logoimage" descr="{&quot;templafy&quot;:{&quot;id&quot;:&quot;4b0dc316-facb-4cd3-b5a3-a2ff796ca9d5&quot;}}"/>
          <p:cNvPicPr>
            <a:picLocks noChangeAspect="1"/>
          </p:cNvPicPr>
          <p:nvPr/>
        </p:nvPicPr>
        <p:blipFill>
          <a:blip r:embed="rId2"/>
          <a:stretch>
            <a:fillRect/>
          </a:stretch>
        </p:blipFill>
        <p:spPr>
          <a:xfrm>
            <a:off x="608" y="5712381"/>
            <a:ext cx="687600" cy="687600"/>
          </a:xfrm>
          <a:prstGeom prst="rect">
            <a:avLst/>
          </a:prstGeom>
        </p:spPr>
      </p:pic>
      <p:pic>
        <p:nvPicPr>
          <p:cNvPr id="2127890413" name="ExtralogoBottomimage" descr="{&quot;templafy&quot;:{&quot;id&quot;:&quot;597fdbbd-1cff-479d-adcd-ce9e35fe2bd7&quot;}}"/>
          <p:cNvPicPr>
            <a:picLocks noChangeAspect="1"/>
          </p:cNvPicPr>
          <p:nvPr/>
        </p:nvPicPr>
        <p:blipFill>
          <a:blip r:embed="rId3"/>
          <a:stretch>
            <a:fillRect/>
          </a:stretch>
        </p:blipFill>
        <p:spPr>
          <a:xfrm>
            <a:off x="5659749" y="6318000"/>
            <a:ext cx="1324800" cy="421200"/>
          </a:xfrm>
          <a:prstGeom prst="rect">
            <a:avLst/>
          </a:prstGeom>
        </p:spPr>
      </p:pic>
      <p:pic>
        <p:nvPicPr>
          <p:cNvPr id="255258727" name="ExtralogoTopimage" descr="{&quot;templafy&quot;:{&quot;id&quot;:&quot;25ec24d2-b74c-4c84-a33a-5eae7acb7c16&quot;}}"/>
          <p:cNvPicPr>
            <a:picLocks noChangeAspect="1"/>
          </p:cNvPicPr>
          <p:nvPr/>
        </p:nvPicPr>
        <p:blipFill>
          <a:blip r:embed="rId3"/>
          <a:stretch>
            <a:fillRect/>
          </a:stretch>
        </p:blipFill>
        <p:spPr>
          <a:xfrm>
            <a:off x="9957600" y="97200"/>
            <a:ext cx="2178000" cy="684000"/>
          </a:xfrm>
          <a:prstGeom prst="rect">
            <a:avLst/>
          </a:prstGeom>
        </p:spPr>
      </p:pic>
      <p:sp>
        <p:nvSpPr>
          <p:cNvPr id="11" name="Titel" descr="{&quot;templafy&quot;:{&quot;id&quot;:&quot;c11486f6-810a-46b5-8fab-1f7df160922d&quot;}}">
            <a:extLst>
              <a:ext uri="{FF2B5EF4-FFF2-40B4-BE49-F238E27FC236}">
                <a16:creationId xmlns:a16="http://schemas.microsoft.com/office/drawing/2014/main" id="{4C8B9C52-5E61-26E2-7752-AA8ECBDB6F34}"/>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6da5b05d-a882-40bd-9a71-93144278e07e&quot;}}">
            <a:extLst>
              <a:ext uri="{FF2B5EF4-FFF2-40B4-BE49-F238E27FC236}">
                <a16:creationId xmlns:a16="http://schemas.microsoft.com/office/drawing/2014/main" id="{D259977B-E08A-8DF3-6E8E-7C57AFD486D3}"/>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3" name="Dato" descr="{&quot;templafy&quot;:{&quot;id&quot;:&quot;0fa47936-8fbe-48bf-bb1a-14da9ca84b2b&quot;}}">
            <a:extLst>
              <a:ext uri="{FF2B5EF4-FFF2-40B4-BE49-F238E27FC236}">
                <a16:creationId xmlns:a16="http://schemas.microsoft.com/office/drawing/2014/main" id="{6FFEEA08-0860-E6BC-452F-1A5E74ED0CB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9" name="CenterFreeText" descr="{&quot;templafy&quot;:{&quot;id&quot;:&quot;1430f3f5-fd34-4291-b40a-089a3f04ca52&quot;}}">
            <a:extLst>
              <a:ext uri="{FF2B5EF4-FFF2-40B4-BE49-F238E27FC236}">
                <a16:creationId xmlns:a16="http://schemas.microsoft.com/office/drawing/2014/main" id="{907DF260-024D-3D30-B302-DFEBAA33423C}"/>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4" name="Center" descr="{&quot;templafy&quot;:{&quot;id&quot;:&quot;33c939ee-3113-477c-9ec4-0a40ac292534&quot;}}" hidden="1">
            <a:extLst>
              <a:ext uri="{FF2B5EF4-FFF2-40B4-BE49-F238E27FC236}">
                <a16:creationId xmlns:a16="http://schemas.microsoft.com/office/drawing/2014/main" id="{6D6FD68E-FB65-4475-5C37-6433AF7062A0}"/>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5" name="Virksomhed" descr="{&quot;templafy&quot;:{&quot;id&quot;:&quot;14e00792-cffc-4380-a136-8e05c84665ef&quot;}}">
            <a:extLst>
              <a:ext uri="{FF2B5EF4-FFF2-40B4-BE49-F238E27FC236}">
                <a16:creationId xmlns:a16="http://schemas.microsoft.com/office/drawing/2014/main" id="{AE40CD7D-1680-5D21-FB55-DCF9B78C0C7B}"/>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pic>
        <p:nvPicPr>
          <p:cNvPr id="7" name="Billede 6">
            <a:extLst>
              <a:ext uri="{FF2B5EF4-FFF2-40B4-BE49-F238E27FC236}">
                <a16:creationId xmlns:a16="http://schemas.microsoft.com/office/drawing/2014/main" id="{C3B42D70-D59C-2FA4-CA43-55437102955D}"/>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0" y="835854"/>
            <a:ext cx="12192000" cy="3545147"/>
          </a:xfrm>
          <a:prstGeom prst="rect">
            <a:avLst/>
          </a:prstGeom>
        </p:spPr>
      </p:pic>
      <p:sp>
        <p:nvSpPr>
          <p:cNvPr id="28" name="Titel 1">
            <a:extLst>
              <a:ext uri="{FF2B5EF4-FFF2-40B4-BE49-F238E27FC236}">
                <a16:creationId xmlns:a16="http://schemas.microsoft.com/office/drawing/2014/main" id="{4595C0FA-AA7D-4727-B042-A050A2C8689F}"/>
              </a:ext>
            </a:extLst>
          </p:cNvPr>
          <p:cNvSpPr>
            <a:spLocks noGrp="1"/>
          </p:cNvSpPr>
          <p:nvPr>
            <p:ph type="title" hasCustomPrompt="1"/>
          </p:nvPr>
        </p:nvSpPr>
        <p:spPr>
          <a:xfrm>
            <a:off x="1127125" y="4669163"/>
            <a:ext cx="10371275" cy="1028375"/>
          </a:xfrm>
        </p:spPr>
        <p:txBody>
          <a:bodyPr anchor="t" anchorCtr="0"/>
          <a:lstStyle>
            <a:lvl1pPr>
              <a:defRPr sz="3800">
                <a:solidFill>
                  <a:schemeClr val="tx1"/>
                </a:solidFill>
              </a:defRPr>
            </a:lvl1pPr>
          </a:lstStyle>
          <a:p>
            <a:r>
              <a:rPr lang="da-DK"/>
              <a:t>Overskrift 38pt skrives her i en eller to linjer</a:t>
            </a:r>
          </a:p>
        </p:txBody>
      </p:sp>
      <p:sp>
        <p:nvSpPr>
          <p:cNvPr id="8" name="Pladsholder til billede 5">
            <a:extLst>
              <a:ext uri="{FF2B5EF4-FFF2-40B4-BE49-F238E27FC236}">
                <a16:creationId xmlns:a16="http://schemas.microsoft.com/office/drawing/2014/main" id="{8737F8AC-7DB9-0C6B-6F24-28C5D7ADB49A}"/>
              </a:ext>
              <a:ext uri="{C183D7F6-B498-43B3-948B-1728B52AA6E4}">
                <adec:decorative xmlns:adec="http://schemas.microsoft.com/office/drawing/2017/decorative" val="1"/>
              </a:ext>
            </a:extLst>
          </p:cNvPr>
          <p:cNvSpPr>
            <a:spLocks noGrp="1"/>
          </p:cNvSpPr>
          <p:nvPr>
            <p:ph type="pic" sz="quarter" idx="13" hasCustomPrompt="1"/>
          </p:nvPr>
        </p:nvSpPr>
        <p:spPr>
          <a:xfrm>
            <a:off x="0" y="836545"/>
            <a:ext cx="12192000" cy="3546956"/>
          </a:xfrm>
        </p:spPr>
        <p:txBody>
          <a:bodyPr tIns="900000" anchor="ctr" anchorCtr="1"/>
          <a:lstStyle>
            <a:lvl1pPr marL="0" indent="0">
              <a:buNone/>
              <a:defRPr sz="2000">
                <a:solidFill>
                  <a:schemeClr val="bg1"/>
                </a:solidFill>
              </a:defRPr>
            </a:lvl1pPr>
          </a:lstStyle>
          <a:p>
            <a:pPr marL="0" marR="0" lvl="0" indent="0" algn="l" defTabSz="914400" rtl="0" eaLnBrk="1" fontAlgn="auto" latinLnBrk="0" hangingPunct="1">
              <a:lnSpc>
                <a:spcPct val="100000"/>
              </a:lnSpc>
              <a:spcBef>
                <a:spcPts val="0"/>
              </a:spcBef>
              <a:spcAft>
                <a:spcPts val="1200"/>
              </a:spcAft>
              <a:buClr>
                <a:schemeClr val="accent6"/>
              </a:buClr>
              <a:buSzTx/>
              <a:buFont typeface="Arial" panose="020B0604020202020204" pitchFamily="34" charset="0"/>
              <a:buNone/>
              <a:tabLst/>
              <a:defRPr/>
            </a:pPr>
            <a:r>
              <a:rPr lang="da-DK"/>
              <a:t>Klik på ikon for at indsætte billede</a:t>
            </a:r>
          </a:p>
        </p:txBody>
      </p:sp>
      <p:sp>
        <p:nvSpPr>
          <p:cNvPr id="15" name="Slide Number Placeholder 14">
            <a:extLst>
              <a:ext uri="{FF2B5EF4-FFF2-40B4-BE49-F238E27FC236}">
                <a16:creationId xmlns:a16="http://schemas.microsoft.com/office/drawing/2014/main" id="{E12B3B7B-B901-C646-1EEB-3968748BD9BF}"/>
              </a:ext>
              <a:ext uri="{C183D7F6-B498-43B3-948B-1728B52AA6E4}">
                <adec:decorative xmlns:adec="http://schemas.microsoft.com/office/drawing/2017/decorative" val="1"/>
              </a:ext>
            </a:extLst>
          </p:cNvPr>
          <p:cNvSpPr>
            <a:spLocks noGrp="1"/>
          </p:cNvSpPr>
          <p:nvPr>
            <p:ph type="sldNum" sz="quarter" idx="14"/>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2557265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Start">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DB375924-8F1B-4A42-B386-30D658A1EE16}"/>
              </a:ext>
            </a:extLst>
          </p:cNvPr>
          <p:cNvSpPr>
            <a:spLocks noGrp="1"/>
          </p:cNvSpPr>
          <p:nvPr>
            <p:ph type="dt" sz="half" idx="10"/>
          </p:nvPr>
        </p:nvSpPr>
        <p:spPr/>
        <p:txBody>
          <a:bodyPr/>
          <a:lstStyle/>
          <a:p>
            <a:endParaRPr lang="da-DK"/>
          </a:p>
        </p:txBody>
      </p:sp>
      <p:sp>
        <p:nvSpPr>
          <p:cNvPr id="7" name="Footer Placeholder 6" hidden="1">
            <a:extLst>
              <a:ext uri="{FF2B5EF4-FFF2-40B4-BE49-F238E27FC236}">
                <a16:creationId xmlns:a16="http://schemas.microsoft.com/office/drawing/2014/main" id="{40073283-4609-4E3F-B89A-30DFFAA2EAA1}"/>
              </a:ext>
            </a:extLst>
          </p:cNvPr>
          <p:cNvSpPr>
            <a:spLocks noGrp="1"/>
          </p:cNvSpPr>
          <p:nvPr>
            <p:ph type="ftr" sz="quarter" idx="11"/>
          </p:nvPr>
        </p:nvSpPr>
        <p:spPr/>
        <p:txBody>
          <a:bodyPr/>
          <a:lstStyle/>
          <a:p>
            <a:endParaRPr lang="en-GB"/>
          </a:p>
        </p:txBody>
      </p:sp>
      <p:sp>
        <p:nvSpPr>
          <p:cNvPr id="30" name="Background">
            <a:extLst>
              <a:ext uri="{FF2B5EF4-FFF2-40B4-BE49-F238E27FC236}">
                <a16:creationId xmlns:a16="http://schemas.microsoft.com/office/drawing/2014/main" id="{24E50DC6-5BA7-4119-B609-D4119B5D52D2}"/>
              </a:ext>
              <a:ext uri="{C183D7F6-B498-43B3-948B-1728B52AA6E4}">
                <adec:decorative xmlns:adec="http://schemas.microsoft.com/office/drawing/2017/decorative" val="1"/>
              </a:ext>
            </a:extLst>
          </p:cNvPr>
          <p:cNvSpPr/>
          <p:nvPr userDrawn="1"/>
        </p:nvSpPr>
        <p:spPr>
          <a:xfrm>
            <a:off x="0" y="1358214"/>
            <a:ext cx="12191423" cy="55023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387745967" name="Logoimage" descr="{&quot;templafy&quot;:{&quot;id&quot;:&quot;55731b86-7b54-4ba4-b4c3-25318c3f19de&quot;}}"/>
          <p:cNvPicPr>
            <a:picLocks noChangeAspect="1"/>
          </p:cNvPicPr>
          <p:nvPr/>
        </p:nvPicPr>
        <p:blipFill>
          <a:blip r:embed="rId2"/>
          <a:stretch>
            <a:fillRect/>
          </a:stretch>
        </p:blipFill>
        <p:spPr>
          <a:xfrm>
            <a:off x="608" y="5712381"/>
            <a:ext cx="687600" cy="687600"/>
          </a:xfrm>
          <a:prstGeom prst="rect">
            <a:avLst/>
          </a:prstGeom>
        </p:spPr>
      </p:pic>
      <p:pic>
        <p:nvPicPr>
          <p:cNvPr id="610748740" name="ExtralogoBottomimage" descr="{&quot;templafy&quot;:{&quot;id&quot;:&quot;e31294fc-63a6-45b0-8b75-8af5798546da&quot;}}"/>
          <p:cNvPicPr>
            <a:picLocks noChangeAspect="1"/>
          </p:cNvPicPr>
          <p:nvPr/>
        </p:nvPicPr>
        <p:blipFill>
          <a:blip r:embed="rId3"/>
          <a:stretch>
            <a:fillRect/>
          </a:stretch>
        </p:blipFill>
        <p:spPr>
          <a:xfrm>
            <a:off x="5659749" y="6318000"/>
            <a:ext cx="1324800" cy="421200"/>
          </a:xfrm>
          <a:prstGeom prst="rect">
            <a:avLst/>
          </a:prstGeom>
        </p:spPr>
      </p:pic>
      <p:pic>
        <p:nvPicPr>
          <p:cNvPr id="710394375" name="ExtralogoTopimage" descr="{&quot;templafy&quot;:{&quot;id&quot;:&quot;d53b3cbb-6029-4aec-88e3-cca44438b6b1&quot;}}"/>
          <p:cNvPicPr>
            <a:picLocks noChangeAspect="1"/>
          </p:cNvPicPr>
          <p:nvPr/>
        </p:nvPicPr>
        <p:blipFill>
          <a:blip r:embed="rId3"/>
          <a:stretch>
            <a:fillRect/>
          </a:stretch>
        </p:blipFill>
        <p:spPr>
          <a:xfrm>
            <a:off x="9957600" y="97200"/>
            <a:ext cx="2178000" cy="684000"/>
          </a:xfrm>
          <a:prstGeom prst="rect">
            <a:avLst/>
          </a:prstGeom>
        </p:spPr>
      </p:pic>
      <p:sp>
        <p:nvSpPr>
          <p:cNvPr id="4" name="Virksomhed" descr="{&quot;templafy&quot;:{&quot;id&quot;:&quot;262f56cf-ae90-40c7-be01-eb4c107028cd&quot;}}">
            <a:extLst>
              <a:ext uri="{FF2B5EF4-FFF2-40B4-BE49-F238E27FC236}">
                <a16:creationId xmlns:a16="http://schemas.microsoft.com/office/drawing/2014/main" id="{44DF0A83-9F86-1CD0-16C7-E3EE9D754592}"/>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6" name="CenterFreeText" descr="{&quot;templafy&quot;:{&quot;id&quot;:&quot;024d55b6-e42d-4032-90e6-4b66fbf18134&quot;}}">
            <a:extLst>
              <a:ext uri="{FF2B5EF4-FFF2-40B4-BE49-F238E27FC236}">
                <a16:creationId xmlns:a16="http://schemas.microsoft.com/office/drawing/2014/main" id="{C5580BBD-56AE-7634-00FF-CB437CE38F35}"/>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9" name="Center" descr="{&quot;templafy&quot;:{&quot;id&quot;:&quot;8ca88c30-ffde-43af-8063-b6f9d23880e0&quot;}}" hidden="1">
            <a:extLst>
              <a:ext uri="{FF2B5EF4-FFF2-40B4-BE49-F238E27FC236}">
                <a16:creationId xmlns:a16="http://schemas.microsoft.com/office/drawing/2014/main" id="{907C70E1-C840-FC14-EB06-6D8513027084}"/>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11" name="Titel" descr="{&quot;templafy&quot;:{&quot;id&quot;:&quot;c5b38dec-b5c2-4c50-9d8a-c20900d85925&quot;}}">
            <a:extLst>
              <a:ext uri="{FF2B5EF4-FFF2-40B4-BE49-F238E27FC236}">
                <a16:creationId xmlns:a16="http://schemas.microsoft.com/office/drawing/2014/main" id="{DF4D43D3-9595-9AB3-3A78-3FE8A6A03D13}"/>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40e0cc8e-135e-4fa3-8d2a-2d4314737c37&quot;}}">
            <a:extLst>
              <a:ext uri="{FF2B5EF4-FFF2-40B4-BE49-F238E27FC236}">
                <a16:creationId xmlns:a16="http://schemas.microsoft.com/office/drawing/2014/main" id="{5673107C-0DDB-F05C-E189-CC1B7AC30FE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3" name="Dato" descr="{&quot;templafy&quot;:{&quot;id&quot;:&quot;bd5e4b71-9520-4d57-aa02-eb320d3de190&quot;}}">
            <a:extLst>
              <a:ext uri="{FF2B5EF4-FFF2-40B4-BE49-F238E27FC236}">
                <a16:creationId xmlns:a16="http://schemas.microsoft.com/office/drawing/2014/main" id="{4A5353DE-D19D-E0C3-72E1-03E7DDE6226E}"/>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8" name="Titel 1"/>
          <p:cNvSpPr>
            <a:spLocks noGrp="1"/>
          </p:cNvSpPr>
          <p:nvPr>
            <p:ph type="title" hasCustomPrompt="1"/>
          </p:nvPr>
        </p:nvSpPr>
        <p:spPr>
          <a:xfrm>
            <a:off x="1127125" y="1989138"/>
            <a:ext cx="10371275" cy="2160000"/>
          </a:xfrm>
        </p:spPr>
        <p:txBody>
          <a:bodyPr anchor="t" anchorCtr="0"/>
          <a:lstStyle>
            <a:lvl1pPr>
              <a:defRPr sz="3800">
                <a:solidFill>
                  <a:schemeClr val="tx1"/>
                </a:solidFill>
              </a:defRPr>
            </a:lvl1pPr>
          </a:lstStyle>
          <a:p>
            <a:r>
              <a:rPr lang="da-DK"/>
              <a:t>Overskrift 38pt skrives her</a:t>
            </a:r>
            <a:br>
              <a:rPr lang="da-DK"/>
            </a:br>
            <a:r>
              <a:rPr lang="da-DK"/>
              <a:t>i to eller flere linjer</a:t>
            </a:r>
          </a:p>
        </p:txBody>
      </p:sp>
      <p:sp>
        <p:nvSpPr>
          <p:cNvPr id="3" name="Undertitel 2"/>
          <p:cNvSpPr>
            <a:spLocks noGrp="1"/>
          </p:cNvSpPr>
          <p:nvPr>
            <p:ph type="subTitle" idx="1" hasCustomPrompt="1"/>
          </p:nvPr>
        </p:nvSpPr>
        <p:spPr>
          <a:xfrm>
            <a:off x="1127125" y="4595449"/>
            <a:ext cx="10371275" cy="1108023"/>
          </a:xfrm>
        </p:spPr>
        <p:txBody>
          <a:bodyPr/>
          <a:lstStyle>
            <a:lvl1pPr marL="0" indent="0" algn="l">
              <a:lnSpc>
                <a:spcPct val="85000"/>
              </a:lnSpc>
              <a:spcAft>
                <a:spcPts val="0"/>
              </a:spcAft>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 20pt skrives her i to linjer eller max tre linjer</a:t>
            </a:r>
          </a:p>
        </p:txBody>
      </p:sp>
      <p:sp>
        <p:nvSpPr>
          <p:cNvPr id="15" name="Slide Number Placeholder 14">
            <a:extLst>
              <a:ext uri="{FF2B5EF4-FFF2-40B4-BE49-F238E27FC236}">
                <a16:creationId xmlns:a16="http://schemas.microsoft.com/office/drawing/2014/main" id="{7A1C0411-5C60-5E7D-355A-F66ABC8FE379}"/>
              </a:ext>
              <a:ext uri="{C183D7F6-B498-43B3-948B-1728B52AA6E4}">
                <adec:decorative xmlns:adec="http://schemas.microsoft.com/office/drawing/2017/decorative" val="1"/>
              </a:ext>
            </a:extLst>
          </p:cNvPr>
          <p:cNvSpPr>
            <a:spLocks noGrp="1"/>
          </p:cNvSpPr>
          <p:nvPr>
            <p:ph type="sldNum" sz="quarter" idx="12"/>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2627935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Èn tekstspalte">
    <p:spTree>
      <p:nvGrpSpPr>
        <p:cNvPr id="1" name=""/>
        <p:cNvGrpSpPr/>
        <p:nvPr/>
      </p:nvGrpSpPr>
      <p:grpSpPr>
        <a:xfrm>
          <a:off x="0" y="0"/>
          <a:ext cx="0" cy="0"/>
          <a:chOff x="0" y="0"/>
          <a:chExt cx="0" cy="0"/>
        </a:xfrm>
      </p:grpSpPr>
      <p:sp>
        <p:nvSpPr>
          <p:cNvPr id="4" name="Footer" hidden="1">
            <a:extLst>
              <a:ext uri="{FF2B5EF4-FFF2-40B4-BE49-F238E27FC236}">
                <a16:creationId xmlns:a16="http://schemas.microsoft.com/office/drawing/2014/main" id="{E9AB7E8A-3902-63AB-0F23-C20AA8BB7C22}"/>
              </a:ext>
            </a:extLst>
          </p:cNvPr>
          <p:cNvSpPr>
            <a:spLocks noGrp="1"/>
          </p:cNvSpPr>
          <p:nvPr>
            <p:ph type="ftr" sz="quarter" idx="3"/>
          </p:nvPr>
        </p:nvSpPr>
        <p:spPr>
          <a:xfrm>
            <a:off x="0" y="6847200"/>
            <a:ext cx="0" cy="0"/>
          </a:xfrm>
          <a:prstGeom prst="rect">
            <a:avLst/>
          </a:prstGeom>
        </p:spPr>
        <p:txBody>
          <a:bodyPr vert="horz" lIns="0" tIns="0" rIns="0" bIns="0" rtlCol="0" anchor="t" anchorCtr="0">
            <a:noAutofit/>
          </a:bodyPr>
          <a:lstStyle>
            <a:lvl1pPr algn="l">
              <a:defRPr lang="da-DK" sz="100" kern="1200" dirty="0">
                <a:noFill/>
                <a:latin typeface="+mn-lt"/>
                <a:ea typeface="+mn-ea"/>
                <a:cs typeface="+mn-cs"/>
              </a:defRPr>
            </a:lvl1pPr>
          </a:lstStyle>
          <a:p>
            <a:endParaRPr lang="en-GB"/>
          </a:p>
        </p:txBody>
      </p:sp>
      <p:sp>
        <p:nvSpPr>
          <p:cNvPr id="9" name="Dato" hidden="1">
            <a:extLst>
              <a:ext uri="{FF2B5EF4-FFF2-40B4-BE49-F238E27FC236}">
                <a16:creationId xmlns:a16="http://schemas.microsoft.com/office/drawing/2014/main" id="{F5A73DD7-44FA-3E46-24CD-2153A338123C}"/>
              </a:ext>
            </a:extLst>
          </p:cNvPr>
          <p:cNvSpPr>
            <a:spLocks noGrp="1"/>
          </p:cNvSpPr>
          <p:nvPr>
            <p:ph type="dt" sz="half" idx="2"/>
          </p:nvPr>
        </p:nvSpPr>
        <p:spPr>
          <a:xfrm>
            <a:off x="0" y="6847200"/>
            <a:ext cx="0" cy="0"/>
          </a:xfrm>
          <a:prstGeom prst="rect">
            <a:avLst/>
          </a:prstGeom>
        </p:spPr>
        <p:txBody>
          <a:bodyPr vert="horz" lIns="0" tIns="0" rIns="0" bIns="0" rtlCol="0" anchor="t" anchorCtr="0">
            <a:noAutofit/>
          </a:bodyPr>
          <a:lstStyle>
            <a:lvl1pPr algn="r">
              <a:defRPr sz="100">
                <a:noFill/>
              </a:defRPr>
            </a:lvl1pPr>
          </a:lstStyle>
          <a:p>
            <a:endParaRPr lang="da-DK"/>
          </a:p>
        </p:txBody>
      </p:sp>
      <p:sp>
        <p:nvSpPr>
          <p:cNvPr id="19" name="Rektangel 18">
            <a:extLst>
              <a:ext uri="{FF2B5EF4-FFF2-40B4-BE49-F238E27FC236}">
                <a16:creationId xmlns:a16="http://schemas.microsoft.com/office/drawing/2014/main" id="{FE491970-C3E5-4ACC-B2C7-ED91F9637F03}"/>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828592251" name="Logoimage" descr="{&quot;templafy&quot;:{&quot;id&quot;:&quot;844ba1aa-44e2-4814-bf75-24d95e05a3f5&quot;}}"/>
          <p:cNvPicPr>
            <a:picLocks noChangeAspect="1"/>
          </p:cNvPicPr>
          <p:nvPr/>
        </p:nvPicPr>
        <p:blipFill>
          <a:blip r:embed="rId2"/>
          <a:stretch>
            <a:fillRect/>
          </a:stretch>
        </p:blipFill>
        <p:spPr>
          <a:xfrm>
            <a:off x="608" y="5712381"/>
            <a:ext cx="687600" cy="687600"/>
          </a:xfrm>
          <a:prstGeom prst="rect">
            <a:avLst/>
          </a:prstGeom>
        </p:spPr>
      </p:pic>
      <p:pic>
        <p:nvPicPr>
          <p:cNvPr id="904968049" name="ExtralogoBottomimage" descr="{&quot;templafy&quot;:{&quot;id&quot;:&quot;02bfe4d4-bfde-40be-a7a4-a5dad38ad0ab&quot;}}"/>
          <p:cNvPicPr>
            <a:picLocks noChangeAspect="1"/>
          </p:cNvPicPr>
          <p:nvPr/>
        </p:nvPicPr>
        <p:blipFill>
          <a:blip r:embed="rId3"/>
          <a:stretch>
            <a:fillRect/>
          </a:stretch>
        </p:blipFill>
        <p:spPr>
          <a:xfrm>
            <a:off x="5659749" y="6318000"/>
            <a:ext cx="1324800" cy="421200"/>
          </a:xfrm>
          <a:prstGeom prst="rect">
            <a:avLst/>
          </a:prstGeom>
        </p:spPr>
      </p:pic>
      <p:pic>
        <p:nvPicPr>
          <p:cNvPr id="2103806876" name="ExtralogoTopimage" descr="{&quot;templafy&quot;:{&quot;id&quot;:&quot;478af844-6253-4050-bd1d-c1cef19e54a2&quot;}}"/>
          <p:cNvPicPr>
            <a:picLocks noChangeAspect="1"/>
          </p:cNvPicPr>
          <p:nvPr/>
        </p:nvPicPr>
        <p:blipFill>
          <a:blip r:embed="rId3"/>
          <a:stretch>
            <a:fillRect/>
          </a:stretch>
        </p:blipFill>
        <p:spPr>
          <a:xfrm>
            <a:off x="9957600" y="97200"/>
            <a:ext cx="2178000" cy="684000"/>
          </a:xfrm>
          <a:prstGeom prst="rect">
            <a:avLst/>
          </a:prstGeom>
        </p:spPr>
      </p:pic>
      <p:sp>
        <p:nvSpPr>
          <p:cNvPr id="8" name="Virksomhed" descr="{&quot;templafy&quot;:{&quot;id&quot;:&quot;03317d4e-0dc3-41d2-b225-b014f6b6208f&quot;}}">
            <a:extLst>
              <a:ext uri="{FF2B5EF4-FFF2-40B4-BE49-F238E27FC236}">
                <a16:creationId xmlns:a16="http://schemas.microsoft.com/office/drawing/2014/main" id="{7402D21C-A72A-119A-5A49-5B89CDAD2A27}"/>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2" name="Titel" descr="{&quot;templafy&quot;:{&quot;id&quot;:&quot;99116e37-bf14-4172-b6ff-3733a72869b8&quot;}}">
            <a:extLst>
              <a:ext uri="{FF2B5EF4-FFF2-40B4-BE49-F238E27FC236}">
                <a16:creationId xmlns:a16="http://schemas.microsoft.com/office/drawing/2014/main" id="{AECAD273-CC76-400F-E654-CD34991C557B}"/>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3" name="Navn" descr="{&quot;templafy&quot;:{&quot;id&quot;:&quot;a7a05de2-fdc5-46b6-bc69-2d86383919bb&quot;}}">
            <a:extLst>
              <a:ext uri="{FF2B5EF4-FFF2-40B4-BE49-F238E27FC236}">
                <a16:creationId xmlns:a16="http://schemas.microsoft.com/office/drawing/2014/main" id="{530754C7-7382-2C4B-DBA5-28B1789A694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4" name="Dato" descr="{&quot;templafy&quot;:{&quot;id&quot;:&quot;4436538d-97aa-4844-b9cb-14381460cd9a&quot;}}">
            <a:extLst>
              <a:ext uri="{FF2B5EF4-FFF2-40B4-BE49-F238E27FC236}">
                <a16:creationId xmlns:a16="http://schemas.microsoft.com/office/drawing/2014/main" id="{27CB55CB-A90C-33C8-AB95-CFD9DF73188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7" name="CenterFreeText" descr="{&quot;templafy&quot;:{&quot;id&quot;:&quot;2076e132-eab7-4197-a576-26b5ef709f6e&quot;}}">
            <a:extLst>
              <a:ext uri="{FF2B5EF4-FFF2-40B4-BE49-F238E27FC236}">
                <a16:creationId xmlns:a16="http://schemas.microsoft.com/office/drawing/2014/main" id="{3ECD29F8-90E2-D6ED-5E55-66EEF559748D}"/>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5" name="Center" descr="{&quot;templafy&quot;:{&quot;id&quot;:&quot;ac76301e-e794-400d-944f-cd025fb3e406&quot;}}" hidden="1">
            <a:extLst>
              <a:ext uri="{FF2B5EF4-FFF2-40B4-BE49-F238E27FC236}">
                <a16:creationId xmlns:a16="http://schemas.microsoft.com/office/drawing/2014/main" id="{61DB617C-0769-BCA8-9610-FF7B75B654FB}"/>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11" name="Titel 1"/>
          <p:cNvSpPr>
            <a:spLocks noGrp="1"/>
          </p:cNvSpPr>
          <p:nvPr>
            <p:ph type="title" hasCustomPrompt="1"/>
          </p:nvPr>
        </p:nvSpPr>
        <p:spPr>
          <a:xfrm>
            <a:off x="1126800" y="871200"/>
            <a:ext cx="10371600" cy="827497"/>
          </a:xfrm>
        </p:spPr>
        <p:txBody>
          <a:bodyPr/>
          <a:lstStyle>
            <a:lvl1pPr>
              <a:lnSpc>
                <a:spcPct val="85000"/>
              </a:lnSpc>
              <a:defRPr/>
            </a:lvl1pPr>
          </a:lstStyle>
          <a:p>
            <a:r>
              <a:rPr lang="da-DK"/>
              <a:t>Overskrift 28pt i max. to linjer </a:t>
            </a:r>
            <a:br>
              <a:rPr lang="da-DK"/>
            </a:br>
            <a:r>
              <a:rPr lang="da-DK"/>
              <a:t>teksten vokser opad</a:t>
            </a:r>
          </a:p>
        </p:txBody>
      </p:sp>
      <p:sp>
        <p:nvSpPr>
          <p:cNvPr id="3" name="Pladsholder til indhold 2"/>
          <p:cNvSpPr>
            <a:spLocks noGrp="1"/>
          </p:cNvSpPr>
          <p:nvPr>
            <p:ph sz="quarter" idx="13" hasCustomPrompt="1"/>
          </p:nvPr>
        </p:nvSpPr>
        <p:spPr>
          <a:xfrm>
            <a:off x="1127125" y="1989137"/>
            <a:ext cx="10371275" cy="3708000"/>
          </a:xfrm>
        </p:spPr>
        <p:txBody>
          <a:bodyPr/>
          <a:lstStyle>
            <a:lvl1pPr marL="270000" indent="-270000">
              <a:defRPr/>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a:t>Brødtekst 22pt skrives her</a:t>
            </a:r>
          </a:p>
          <a:p>
            <a:pPr lvl="1"/>
            <a:r>
              <a:rPr lang="da-DK"/>
              <a:t>Andet niveau</a:t>
            </a:r>
          </a:p>
          <a:p>
            <a:pPr lvl="2"/>
            <a:r>
              <a:rPr lang="da-DK"/>
              <a:t>Tredje niveau</a:t>
            </a:r>
          </a:p>
          <a:p>
            <a:pPr lvl="3"/>
            <a:r>
              <a:rPr lang="da-DK"/>
              <a:t>Fjerde niveau </a:t>
            </a:r>
          </a:p>
          <a:p>
            <a:pPr lvl="4"/>
            <a:r>
              <a:rPr lang="da-DK"/>
              <a:t>Femte niveau</a:t>
            </a:r>
          </a:p>
        </p:txBody>
      </p:sp>
      <p:sp>
        <p:nvSpPr>
          <p:cNvPr id="10" name="Slide Number Placeholder 9">
            <a:extLst>
              <a:ext uri="{FF2B5EF4-FFF2-40B4-BE49-F238E27FC236}">
                <a16:creationId xmlns:a16="http://schemas.microsoft.com/office/drawing/2014/main" id="{D8BA5166-5C3A-4087-CB96-55F6CE4EE9D8}"/>
              </a:ext>
              <a:ext uri="{C183D7F6-B498-43B3-948B-1728B52AA6E4}">
                <adec:decorative xmlns:adec="http://schemas.microsoft.com/office/drawing/2017/decorative" val="1"/>
              </a:ext>
            </a:extLst>
          </p:cNvPr>
          <p:cNvSpPr>
            <a:spLocks noGrp="1"/>
          </p:cNvSpPr>
          <p:nvPr>
            <p:ph type="sldNum" sz="quarter" idx="14"/>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1288689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elslide">
    <p:bg>
      <p:bgPr>
        <a:gradFill>
          <a:gsLst>
            <a:gs pos="11000">
              <a:srgbClr val="7EBFB6">
                <a:alpha val="0"/>
              </a:srgbClr>
            </a:gs>
            <a:gs pos="74000">
              <a:srgbClr val="7EBFB6">
                <a:alpha val="70000"/>
              </a:srgbClr>
            </a:gs>
            <a:gs pos="83000">
              <a:srgbClr val="6EB9AE">
                <a:alpha val="60000"/>
              </a:srgbClr>
            </a:gs>
            <a:gs pos="100000">
              <a:srgbClr val="7EBFB6"/>
            </a:gs>
          </a:gsLst>
          <a:path path="circle">
            <a:fillToRect l="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26571" y="997671"/>
            <a:ext cx="9144000" cy="2387600"/>
          </a:xfrm>
        </p:spPr>
        <p:txBody>
          <a:bodyPr anchor="b"/>
          <a:lstStyle>
            <a:lvl1pPr algn="l">
              <a:defRPr sz="6000" b="1"/>
            </a:lvl1pPr>
          </a:lstStyle>
          <a:p>
            <a:r>
              <a:rPr lang="da-DK"/>
              <a:t>Klik for at redigere titeltypografien i masteren</a:t>
            </a:r>
          </a:p>
        </p:txBody>
      </p:sp>
      <p:sp>
        <p:nvSpPr>
          <p:cNvPr id="3" name="Subtitle 2"/>
          <p:cNvSpPr>
            <a:spLocks noGrp="1"/>
          </p:cNvSpPr>
          <p:nvPr>
            <p:ph type="subTitle" idx="1"/>
          </p:nvPr>
        </p:nvSpPr>
        <p:spPr>
          <a:xfrm>
            <a:off x="1326571" y="3477346"/>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20871"/>
          <a:stretch/>
        </p:blipFill>
        <p:spPr>
          <a:xfrm>
            <a:off x="8932906" y="-4763"/>
            <a:ext cx="2975526" cy="2654443"/>
          </a:xfrm>
          <a:prstGeom prst="rect">
            <a:avLst/>
          </a:prstGeom>
        </p:spPr>
      </p:pic>
      <p:sp>
        <p:nvSpPr>
          <p:cNvPr id="6" name="Rectangle 5"/>
          <p:cNvSpPr/>
          <p:nvPr/>
        </p:nvSpPr>
        <p:spPr>
          <a:xfrm>
            <a:off x="0" y="-20782"/>
            <a:ext cx="648000" cy="687878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p:cNvSpPr/>
          <p:nvPr/>
        </p:nvSpPr>
        <p:spPr>
          <a:xfrm rot="5400000">
            <a:off x="5772001" y="-188058"/>
            <a:ext cx="648000" cy="12192001"/>
          </a:xfrm>
          <a:prstGeom prst="rect">
            <a:avLst/>
          </a:prstGeom>
          <a:solidFill>
            <a:schemeClr val="lt1">
              <a:alpha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83875"/>
            <a:ext cx="5299200" cy="64806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6698" y="5527962"/>
            <a:ext cx="3456771" cy="725922"/>
          </a:xfrm>
          <a:prstGeom prst="rect">
            <a:avLst/>
          </a:prstGeom>
        </p:spPr>
      </p:pic>
    </p:spTree>
    <p:extLst>
      <p:ext uri="{BB962C8B-B14F-4D97-AF65-F5344CB8AC3E}">
        <p14:creationId xmlns:p14="http://schemas.microsoft.com/office/powerpoint/2010/main" val="2786890862"/>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p>
        </p:txBody>
      </p:sp>
      <p:sp>
        <p:nvSpPr>
          <p:cNvPr id="3" name="Content Placeholder 2"/>
          <p:cNvSpPr>
            <a:spLocks noGrp="1"/>
          </p:cNvSpPr>
          <p:nvPr>
            <p:ph idx="1"/>
          </p:nvPr>
        </p:nvSpPr>
        <p:spPr/>
        <p:txBody>
          <a:bodyPr/>
          <a:lstStyle>
            <a:lvl1pPr marL="228600" indent="-228600">
              <a:buFontTx/>
              <a:buBlip>
                <a:blip r:embed="rId2"/>
              </a:buBlip>
              <a:defRPr/>
            </a:lvl1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DAB5548-7253-48D6-B95B-F3D312A72220}" type="slidenum">
              <a:rPr lang="da-DK" smtClean="0"/>
              <a:pPr/>
              <a:t>‹nr.›</a:t>
            </a:fld>
            <a:endParaRPr lang="da-DK"/>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20871"/>
          <a:stretch/>
        </p:blipFill>
        <p:spPr>
          <a:xfrm>
            <a:off x="10551782" y="-4762"/>
            <a:ext cx="1403559" cy="125210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018" y="6213765"/>
            <a:ext cx="2566114" cy="538884"/>
          </a:xfrm>
          <a:prstGeom prst="rect">
            <a:avLst/>
          </a:prstGeom>
        </p:spPr>
      </p:pic>
    </p:spTree>
    <p:extLst>
      <p:ext uri="{BB962C8B-B14F-4D97-AF65-F5344CB8AC3E}">
        <p14:creationId xmlns:p14="http://schemas.microsoft.com/office/powerpoint/2010/main" val="159365721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DAB5548-7253-48D6-B95B-F3D312A72220}" type="slidenum">
              <a:rPr lang="da-DK" smtClean="0"/>
              <a:pPr/>
              <a:t>‹nr.›</a:t>
            </a:fld>
            <a:endParaRPr lang="da-DK"/>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20367" b="-3344"/>
          <a:stretch/>
        </p:blipFill>
        <p:spPr>
          <a:xfrm>
            <a:off x="10478276" y="-4763"/>
            <a:ext cx="1331167" cy="125210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18" y="6213765"/>
            <a:ext cx="2566114" cy="538884"/>
          </a:xfrm>
          <a:prstGeom prst="rect">
            <a:avLst/>
          </a:prstGeom>
        </p:spPr>
      </p:pic>
    </p:spTree>
    <p:extLst>
      <p:ext uri="{BB962C8B-B14F-4D97-AF65-F5344CB8AC3E}">
        <p14:creationId xmlns:p14="http://schemas.microsoft.com/office/powerpoint/2010/main" val="3513256893"/>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p>
        </p:txBody>
      </p:sp>
      <p:sp>
        <p:nvSpPr>
          <p:cNvPr id="3" name="Content Placeholder 2"/>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0DAB5548-7253-48D6-B95B-F3D312A72220}" type="slidenum">
              <a:rPr lang="da-DK" smtClean="0"/>
              <a:pPr/>
              <a:t>‹nr.›</a:t>
            </a:fld>
            <a:endParaRPr lang="da-DK"/>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20367" b="-3344"/>
          <a:stretch/>
        </p:blipFill>
        <p:spPr>
          <a:xfrm>
            <a:off x="10478276" y="-4763"/>
            <a:ext cx="1331167" cy="125210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18" y="6213765"/>
            <a:ext cx="2566114" cy="538884"/>
          </a:xfrm>
          <a:prstGeom prst="rect">
            <a:avLst/>
          </a:prstGeom>
        </p:spPr>
      </p:pic>
    </p:spTree>
    <p:extLst>
      <p:ext uri="{BB962C8B-B14F-4D97-AF65-F5344CB8AC3E}">
        <p14:creationId xmlns:p14="http://schemas.microsoft.com/office/powerpoint/2010/main" val="1848588840"/>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0DAB5548-7253-48D6-B95B-F3D312A72220}" type="slidenum">
              <a:rPr lang="da-DK" smtClean="0"/>
              <a:pPr/>
              <a:t>‹nr.›</a:t>
            </a:fld>
            <a:endParaRPr lang="da-DK"/>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20367" b="-3344"/>
          <a:stretch/>
        </p:blipFill>
        <p:spPr>
          <a:xfrm>
            <a:off x="10478276" y="-4763"/>
            <a:ext cx="1331167" cy="125210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18" y="6213765"/>
            <a:ext cx="2566114" cy="538884"/>
          </a:xfrm>
          <a:prstGeom prst="rect">
            <a:avLst/>
          </a:prstGeom>
        </p:spPr>
      </p:pic>
    </p:spTree>
    <p:extLst>
      <p:ext uri="{BB962C8B-B14F-4D97-AF65-F5344CB8AC3E}">
        <p14:creationId xmlns:p14="http://schemas.microsoft.com/office/powerpoint/2010/main" val="90830016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0DAB5548-7253-48D6-B95B-F3D312A72220}" type="slidenum">
              <a:rPr lang="da-DK" smtClean="0"/>
              <a:pPr/>
              <a:t>‹nr.›</a:t>
            </a:fld>
            <a:endParaRPr lang="da-DK"/>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20367" b="-3344"/>
          <a:stretch/>
        </p:blipFill>
        <p:spPr>
          <a:xfrm>
            <a:off x="10478276" y="-4763"/>
            <a:ext cx="1331167" cy="125210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18" y="6213765"/>
            <a:ext cx="2566114" cy="538884"/>
          </a:xfrm>
          <a:prstGeom prst="rect">
            <a:avLst/>
          </a:prstGeom>
        </p:spPr>
      </p:pic>
    </p:spTree>
    <p:extLst>
      <p:ext uri="{BB962C8B-B14F-4D97-AF65-F5344CB8AC3E}">
        <p14:creationId xmlns:p14="http://schemas.microsoft.com/office/powerpoint/2010/main" val="3490869326"/>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DAB5548-7253-48D6-B95B-F3D312A72220}" type="slidenum">
              <a:rPr lang="da-DK" smtClean="0"/>
              <a:pPr/>
              <a:t>‹nr.›</a:t>
            </a:fld>
            <a:endParaRPr lang="da-DK"/>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67" b="-3344"/>
          <a:stretch/>
        </p:blipFill>
        <p:spPr>
          <a:xfrm>
            <a:off x="10478276" y="-4763"/>
            <a:ext cx="1331167" cy="125210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18" y="6213765"/>
            <a:ext cx="2566114" cy="538884"/>
          </a:xfrm>
          <a:prstGeom prst="rect">
            <a:avLst/>
          </a:prstGeom>
        </p:spPr>
      </p:pic>
      <p:sp>
        <p:nvSpPr>
          <p:cNvPr id="2" name="Titel" descr="{&quot;templafy&quot;:{&quot;id&quot;:&quot;cdc8279c-f19d-45fd-8813-0509e4318f7f&quot;}}">
            <a:extLst>
              <a:ext uri="{FF2B5EF4-FFF2-40B4-BE49-F238E27FC236}">
                <a16:creationId xmlns:a16="http://schemas.microsoft.com/office/drawing/2014/main" id="{5CE6CF30-6BF5-5F71-D252-4229523B3C0E}"/>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7" name="Navn" descr="{&quot;templafy&quot;:{&quot;id&quot;:&quot;ce954c97-2331-4b50-874f-2ab9ba52d8d1&quot;}}">
            <a:extLst>
              <a:ext uri="{FF2B5EF4-FFF2-40B4-BE49-F238E27FC236}">
                <a16:creationId xmlns:a16="http://schemas.microsoft.com/office/drawing/2014/main" id="{06B76D1E-381F-A7A5-52CF-42399D61BAA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8" name="Dato" descr="{&quot;templafy&quot;:{&quot;id&quot;:&quot;9f88f240-4b0c-46d3-b5c5-ae08c652d985&quot;}}">
            <a:extLst>
              <a:ext uri="{FF2B5EF4-FFF2-40B4-BE49-F238E27FC236}">
                <a16:creationId xmlns:a16="http://schemas.microsoft.com/office/drawing/2014/main" id="{DCA56F20-D751-3CC1-485F-A8D57000ADFC}"/>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Tree>
    <p:extLst>
      <p:ext uri="{BB962C8B-B14F-4D97-AF65-F5344CB8AC3E}">
        <p14:creationId xmlns:p14="http://schemas.microsoft.com/office/powerpoint/2010/main" val="763289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0DAB5548-7253-48D6-B95B-F3D312A72220}" type="slidenum">
              <a:rPr lang="da-DK" smtClean="0"/>
              <a:pPr/>
              <a:t>‹nr.›</a:t>
            </a:fld>
            <a:endParaRPr lang="da-DK"/>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20367" b="-3344"/>
          <a:stretch/>
        </p:blipFill>
        <p:spPr>
          <a:xfrm>
            <a:off x="10478276" y="-4763"/>
            <a:ext cx="1331167" cy="125210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18" y="6213765"/>
            <a:ext cx="2566114" cy="538884"/>
          </a:xfrm>
          <a:prstGeom prst="rect">
            <a:avLst/>
          </a:prstGeom>
        </p:spPr>
      </p:pic>
    </p:spTree>
    <p:extLst>
      <p:ext uri="{BB962C8B-B14F-4D97-AF65-F5344CB8AC3E}">
        <p14:creationId xmlns:p14="http://schemas.microsoft.com/office/powerpoint/2010/main" val="361121639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Èn tekstspalte">
    <p:spTree>
      <p:nvGrpSpPr>
        <p:cNvPr id="1" name=""/>
        <p:cNvGrpSpPr/>
        <p:nvPr/>
      </p:nvGrpSpPr>
      <p:grpSpPr>
        <a:xfrm>
          <a:off x="0" y="0"/>
          <a:ext cx="0" cy="0"/>
          <a:chOff x="0" y="0"/>
          <a:chExt cx="0" cy="0"/>
        </a:xfrm>
      </p:grpSpPr>
      <p:sp>
        <p:nvSpPr>
          <p:cNvPr id="4" name="Footer" hidden="1">
            <a:extLst>
              <a:ext uri="{FF2B5EF4-FFF2-40B4-BE49-F238E27FC236}">
                <a16:creationId xmlns:a16="http://schemas.microsoft.com/office/drawing/2014/main" id="{E9AB7E8A-3902-63AB-0F23-C20AA8BB7C22}"/>
              </a:ext>
            </a:extLst>
          </p:cNvPr>
          <p:cNvSpPr>
            <a:spLocks noGrp="1"/>
          </p:cNvSpPr>
          <p:nvPr>
            <p:ph type="ftr" sz="quarter" idx="3"/>
          </p:nvPr>
        </p:nvSpPr>
        <p:spPr>
          <a:xfrm>
            <a:off x="0" y="6847200"/>
            <a:ext cx="0" cy="0"/>
          </a:xfrm>
          <a:prstGeom prst="rect">
            <a:avLst/>
          </a:prstGeom>
        </p:spPr>
        <p:txBody>
          <a:bodyPr vert="horz" lIns="0" tIns="0" rIns="0" bIns="0" rtlCol="0" anchor="t" anchorCtr="0">
            <a:noAutofit/>
          </a:bodyPr>
          <a:lstStyle>
            <a:lvl1pPr algn="l">
              <a:defRPr lang="da-DK" sz="100" kern="1200" dirty="0">
                <a:noFill/>
                <a:latin typeface="+mn-lt"/>
                <a:ea typeface="+mn-ea"/>
                <a:cs typeface="+mn-cs"/>
              </a:defRPr>
            </a:lvl1pPr>
          </a:lstStyle>
          <a:p>
            <a:endParaRPr lang="en-GB"/>
          </a:p>
        </p:txBody>
      </p:sp>
      <p:sp>
        <p:nvSpPr>
          <p:cNvPr id="9" name="Dato" hidden="1">
            <a:extLst>
              <a:ext uri="{FF2B5EF4-FFF2-40B4-BE49-F238E27FC236}">
                <a16:creationId xmlns:a16="http://schemas.microsoft.com/office/drawing/2014/main" id="{F5A73DD7-44FA-3E46-24CD-2153A338123C}"/>
              </a:ext>
            </a:extLst>
          </p:cNvPr>
          <p:cNvSpPr>
            <a:spLocks noGrp="1"/>
          </p:cNvSpPr>
          <p:nvPr>
            <p:ph type="dt" sz="half" idx="2"/>
          </p:nvPr>
        </p:nvSpPr>
        <p:spPr>
          <a:xfrm>
            <a:off x="0" y="6847200"/>
            <a:ext cx="0" cy="0"/>
          </a:xfrm>
          <a:prstGeom prst="rect">
            <a:avLst/>
          </a:prstGeom>
        </p:spPr>
        <p:txBody>
          <a:bodyPr vert="horz" lIns="0" tIns="0" rIns="0" bIns="0" rtlCol="0" anchor="t" anchorCtr="0">
            <a:noAutofit/>
          </a:bodyPr>
          <a:lstStyle>
            <a:lvl1pPr algn="r">
              <a:defRPr sz="100">
                <a:noFill/>
              </a:defRPr>
            </a:lvl1pPr>
          </a:lstStyle>
          <a:p>
            <a:endParaRPr lang="da-DK"/>
          </a:p>
        </p:txBody>
      </p:sp>
      <p:sp>
        <p:nvSpPr>
          <p:cNvPr id="19" name="Rektangel 18">
            <a:extLst>
              <a:ext uri="{FF2B5EF4-FFF2-40B4-BE49-F238E27FC236}">
                <a16:creationId xmlns:a16="http://schemas.microsoft.com/office/drawing/2014/main" id="{FE491970-C3E5-4ACC-B2C7-ED91F9637F03}"/>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828592251" name="Logoimage" descr="{&quot;templafy&quot;:{&quot;id&quot;:&quot;844ba1aa-44e2-4814-bf75-24d95e05a3f5&quot;}}"/>
          <p:cNvPicPr>
            <a:picLocks noChangeAspect="1"/>
          </p:cNvPicPr>
          <p:nvPr/>
        </p:nvPicPr>
        <p:blipFill>
          <a:blip r:embed="rId2"/>
          <a:stretch>
            <a:fillRect/>
          </a:stretch>
        </p:blipFill>
        <p:spPr>
          <a:xfrm>
            <a:off x="608" y="5712381"/>
            <a:ext cx="687600" cy="687600"/>
          </a:xfrm>
          <a:prstGeom prst="rect">
            <a:avLst/>
          </a:prstGeom>
        </p:spPr>
      </p:pic>
      <p:pic>
        <p:nvPicPr>
          <p:cNvPr id="904968049" name="ExtralogoBottomimage" descr="{&quot;templafy&quot;:{&quot;id&quot;:&quot;02bfe4d4-bfde-40be-a7a4-a5dad38ad0ab&quot;}}"/>
          <p:cNvPicPr>
            <a:picLocks noChangeAspect="1"/>
          </p:cNvPicPr>
          <p:nvPr/>
        </p:nvPicPr>
        <p:blipFill>
          <a:blip r:embed="rId3"/>
          <a:stretch>
            <a:fillRect/>
          </a:stretch>
        </p:blipFill>
        <p:spPr>
          <a:xfrm>
            <a:off x="5659749" y="6318000"/>
            <a:ext cx="1324800" cy="421200"/>
          </a:xfrm>
          <a:prstGeom prst="rect">
            <a:avLst/>
          </a:prstGeom>
        </p:spPr>
      </p:pic>
      <p:pic>
        <p:nvPicPr>
          <p:cNvPr id="2103806876" name="ExtralogoTopimage" descr="{&quot;templafy&quot;:{&quot;id&quot;:&quot;478af844-6253-4050-bd1d-c1cef19e54a2&quot;}}"/>
          <p:cNvPicPr>
            <a:picLocks noChangeAspect="1"/>
          </p:cNvPicPr>
          <p:nvPr/>
        </p:nvPicPr>
        <p:blipFill>
          <a:blip r:embed="rId3"/>
          <a:stretch>
            <a:fillRect/>
          </a:stretch>
        </p:blipFill>
        <p:spPr>
          <a:xfrm>
            <a:off x="9957600" y="97200"/>
            <a:ext cx="2178000" cy="684000"/>
          </a:xfrm>
          <a:prstGeom prst="rect">
            <a:avLst/>
          </a:prstGeom>
        </p:spPr>
      </p:pic>
      <p:sp>
        <p:nvSpPr>
          <p:cNvPr id="8" name="Virksomhed" descr="{&quot;templafy&quot;:{&quot;id&quot;:&quot;03317d4e-0dc3-41d2-b225-b014f6b6208f&quot;}}">
            <a:extLst>
              <a:ext uri="{FF2B5EF4-FFF2-40B4-BE49-F238E27FC236}">
                <a16:creationId xmlns:a16="http://schemas.microsoft.com/office/drawing/2014/main" id="{7402D21C-A72A-119A-5A49-5B89CDAD2A27}"/>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2" name="Titel" descr="{&quot;templafy&quot;:{&quot;id&quot;:&quot;99116e37-bf14-4172-b6ff-3733a72869b8&quot;}}">
            <a:extLst>
              <a:ext uri="{FF2B5EF4-FFF2-40B4-BE49-F238E27FC236}">
                <a16:creationId xmlns:a16="http://schemas.microsoft.com/office/drawing/2014/main" id="{AECAD273-CC76-400F-E654-CD34991C557B}"/>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3" name="Navn" descr="{&quot;templafy&quot;:{&quot;id&quot;:&quot;a7a05de2-fdc5-46b6-bc69-2d86383919bb&quot;}}">
            <a:extLst>
              <a:ext uri="{FF2B5EF4-FFF2-40B4-BE49-F238E27FC236}">
                <a16:creationId xmlns:a16="http://schemas.microsoft.com/office/drawing/2014/main" id="{530754C7-7382-2C4B-DBA5-28B1789A694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4" name="Dato" descr="{&quot;templafy&quot;:{&quot;id&quot;:&quot;4436538d-97aa-4844-b9cb-14381460cd9a&quot;}}">
            <a:extLst>
              <a:ext uri="{FF2B5EF4-FFF2-40B4-BE49-F238E27FC236}">
                <a16:creationId xmlns:a16="http://schemas.microsoft.com/office/drawing/2014/main" id="{27CB55CB-A90C-33C8-AB95-CFD9DF73188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7" name="CenterFreeText" descr="{&quot;templafy&quot;:{&quot;id&quot;:&quot;2076e132-eab7-4197-a576-26b5ef709f6e&quot;}}">
            <a:extLst>
              <a:ext uri="{FF2B5EF4-FFF2-40B4-BE49-F238E27FC236}">
                <a16:creationId xmlns:a16="http://schemas.microsoft.com/office/drawing/2014/main" id="{3ECD29F8-90E2-D6ED-5E55-66EEF559748D}"/>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5" name="Center" descr="{&quot;templafy&quot;:{&quot;id&quot;:&quot;ac76301e-e794-400d-944f-cd025fb3e406&quot;}}" hidden="1">
            <a:extLst>
              <a:ext uri="{FF2B5EF4-FFF2-40B4-BE49-F238E27FC236}">
                <a16:creationId xmlns:a16="http://schemas.microsoft.com/office/drawing/2014/main" id="{61DB617C-0769-BCA8-9610-FF7B75B654FB}"/>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11" name="Titel 1"/>
          <p:cNvSpPr>
            <a:spLocks noGrp="1"/>
          </p:cNvSpPr>
          <p:nvPr>
            <p:ph type="title" hasCustomPrompt="1"/>
          </p:nvPr>
        </p:nvSpPr>
        <p:spPr>
          <a:xfrm>
            <a:off x="1126800" y="871200"/>
            <a:ext cx="10371600" cy="827497"/>
          </a:xfrm>
        </p:spPr>
        <p:txBody>
          <a:bodyPr/>
          <a:lstStyle>
            <a:lvl1pPr>
              <a:lnSpc>
                <a:spcPct val="85000"/>
              </a:lnSpc>
              <a:defRPr/>
            </a:lvl1pPr>
          </a:lstStyle>
          <a:p>
            <a:r>
              <a:rPr lang="da-DK"/>
              <a:t>Overskrift 28pt i max. to linjer </a:t>
            </a:r>
            <a:br>
              <a:rPr lang="da-DK"/>
            </a:br>
            <a:r>
              <a:rPr lang="da-DK"/>
              <a:t>teksten vokser opad</a:t>
            </a:r>
          </a:p>
        </p:txBody>
      </p:sp>
      <p:sp>
        <p:nvSpPr>
          <p:cNvPr id="3" name="Pladsholder til indhold 2"/>
          <p:cNvSpPr>
            <a:spLocks noGrp="1"/>
          </p:cNvSpPr>
          <p:nvPr>
            <p:ph sz="quarter" idx="13" hasCustomPrompt="1"/>
          </p:nvPr>
        </p:nvSpPr>
        <p:spPr>
          <a:xfrm>
            <a:off x="1127125" y="1989137"/>
            <a:ext cx="10371275" cy="3708000"/>
          </a:xfrm>
        </p:spPr>
        <p:txBody>
          <a:bodyPr/>
          <a:lstStyle>
            <a:lvl1pPr marL="270000" indent="-270000">
              <a:defRPr/>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a:t>Brødtekst 22pt skrives her</a:t>
            </a:r>
          </a:p>
          <a:p>
            <a:pPr lvl="1"/>
            <a:r>
              <a:rPr lang="da-DK"/>
              <a:t>Andet niveau</a:t>
            </a:r>
          </a:p>
          <a:p>
            <a:pPr lvl="2"/>
            <a:r>
              <a:rPr lang="da-DK"/>
              <a:t>Tredje niveau</a:t>
            </a:r>
          </a:p>
          <a:p>
            <a:pPr lvl="3"/>
            <a:r>
              <a:rPr lang="da-DK"/>
              <a:t>Fjerde niveau </a:t>
            </a:r>
          </a:p>
          <a:p>
            <a:pPr lvl="4"/>
            <a:r>
              <a:rPr lang="da-DK"/>
              <a:t>Femte niveau</a:t>
            </a:r>
          </a:p>
        </p:txBody>
      </p:sp>
      <p:sp>
        <p:nvSpPr>
          <p:cNvPr id="10" name="Slide Number Placeholder 9">
            <a:extLst>
              <a:ext uri="{FF2B5EF4-FFF2-40B4-BE49-F238E27FC236}">
                <a16:creationId xmlns:a16="http://schemas.microsoft.com/office/drawing/2014/main" id="{D8BA5166-5C3A-4087-CB96-55F6CE4EE9D8}"/>
              </a:ext>
              <a:ext uri="{C183D7F6-B498-43B3-948B-1728B52AA6E4}">
                <adec:decorative xmlns:adec="http://schemas.microsoft.com/office/drawing/2017/decorative" val="1"/>
              </a:ext>
            </a:extLst>
          </p:cNvPr>
          <p:cNvSpPr>
            <a:spLocks noGrp="1"/>
          </p:cNvSpPr>
          <p:nvPr>
            <p:ph type="sldNum" sz="quarter" idx="14"/>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8310997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0DAB5548-7253-48D6-B95B-F3D312A72220}" type="slidenum">
              <a:rPr lang="da-DK" smtClean="0"/>
              <a:pPr/>
              <a:t>‹nr.›</a:t>
            </a:fld>
            <a:endParaRPr lang="da-DK"/>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20367" b="-3344"/>
          <a:stretch/>
        </p:blipFill>
        <p:spPr>
          <a:xfrm>
            <a:off x="10478276" y="-4763"/>
            <a:ext cx="1331167" cy="125210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18" y="6213765"/>
            <a:ext cx="2566114" cy="538884"/>
          </a:xfrm>
          <a:prstGeom prst="rect">
            <a:avLst/>
          </a:prstGeom>
        </p:spPr>
      </p:pic>
    </p:spTree>
    <p:extLst>
      <p:ext uri="{BB962C8B-B14F-4D97-AF65-F5344CB8AC3E}">
        <p14:creationId xmlns:p14="http://schemas.microsoft.com/office/powerpoint/2010/main" val="2772284655"/>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DAB5548-7253-48D6-B95B-F3D312A72220}" type="slidenum">
              <a:rPr lang="da-DK" smtClean="0"/>
              <a:pPr/>
              <a:t>‹nr.›</a:t>
            </a:fld>
            <a:endParaRPr lang="da-DK"/>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20367" b="-3344"/>
          <a:stretch/>
        </p:blipFill>
        <p:spPr>
          <a:xfrm>
            <a:off x="10478276" y="-4763"/>
            <a:ext cx="1331167" cy="125210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18" y="6213765"/>
            <a:ext cx="2566114" cy="538884"/>
          </a:xfrm>
          <a:prstGeom prst="rect">
            <a:avLst/>
          </a:prstGeom>
        </p:spPr>
      </p:pic>
    </p:spTree>
    <p:extLst>
      <p:ext uri="{BB962C8B-B14F-4D97-AF65-F5344CB8AC3E}">
        <p14:creationId xmlns:p14="http://schemas.microsoft.com/office/powerpoint/2010/main" val="3962303552"/>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DAB5548-7253-48D6-B95B-F3D312A72220}" type="slidenum">
              <a:rPr lang="da-DK" smtClean="0"/>
              <a:pPr/>
              <a:t>‹nr.›</a:t>
            </a:fld>
            <a:endParaRPr lang="da-DK"/>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20367" b="-3344"/>
          <a:stretch/>
        </p:blipFill>
        <p:spPr>
          <a:xfrm>
            <a:off x="10478276" y="-4763"/>
            <a:ext cx="1331167" cy="125210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018" y="6213765"/>
            <a:ext cx="2566114" cy="538884"/>
          </a:xfrm>
          <a:prstGeom prst="rect">
            <a:avLst/>
          </a:prstGeom>
        </p:spPr>
      </p:pic>
    </p:spTree>
    <p:extLst>
      <p:ext uri="{BB962C8B-B14F-4D97-AF65-F5344CB8AC3E}">
        <p14:creationId xmlns:p14="http://schemas.microsoft.com/office/powerpoint/2010/main" val="405174978"/>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tart">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DB375924-8F1B-4A42-B386-30D658A1EE16}"/>
              </a:ext>
            </a:extLst>
          </p:cNvPr>
          <p:cNvSpPr>
            <a:spLocks noGrp="1"/>
          </p:cNvSpPr>
          <p:nvPr>
            <p:ph type="dt" sz="half" idx="10"/>
          </p:nvPr>
        </p:nvSpPr>
        <p:spPr/>
        <p:txBody>
          <a:bodyPr/>
          <a:lstStyle/>
          <a:p>
            <a:endParaRPr lang="da-DK"/>
          </a:p>
        </p:txBody>
      </p:sp>
      <p:sp>
        <p:nvSpPr>
          <p:cNvPr id="7" name="Footer Placeholder 6" hidden="1">
            <a:extLst>
              <a:ext uri="{FF2B5EF4-FFF2-40B4-BE49-F238E27FC236}">
                <a16:creationId xmlns:a16="http://schemas.microsoft.com/office/drawing/2014/main" id="{40073283-4609-4E3F-B89A-30DFFAA2EAA1}"/>
              </a:ext>
            </a:extLst>
          </p:cNvPr>
          <p:cNvSpPr>
            <a:spLocks noGrp="1"/>
          </p:cNvSpPr>
          <p:nvPr>
            <p:ph type="ftr" sz="quarter" idx="11"/>
          </p:nvPr>
        </p:nvSpPr>
        <p:spPr/>
        <p:txBody>
          <a:bodyPr/>
          <a:lstStyle/>
          <a:p>
            <a:endParaRPr lang="en-GB"/>
          </a:p>
        </p:txBody>
      </p:sp>
      <p:sp>
        <p:nvSpPr>
          <p:cNvPr id="30" name="Background">
            <a:extLst>
              <a:ext uri="{FF2B5EF4-FFF2-40B4-BE49-F238E27FC236}">
                <a16:creationId xmlns:a16="http://schemas.microsoft.com/office/drawing/2014/main" id="{24E50DC6-5BA7-4119-B609-D4119B5D52D2}"/>
              </a:ext>
              <a:ext uri="{C183D7F6-B498-43B3-948B-1728B52AA6E4}">
                <adec:decorative xmlns:adec="http://schemas.microsoft.com/office/drawing/2017/decorative" val="1"/>
              </a:ext>
            </a:extLst>
          </p:cNvPr>
          <p:cNvSpPr/>
          <p:nvPr userDrawn="1"/>
        </p:nvSpPr>
        <p:spPr>
          <a:xfrm>
            <a:off x="0" y="1358214"/>
            <a:ext cx="12191423" cy="55023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pic>
        <p:nvPicPr>
          <p:cNvPr id="387745967" name="Logoimage" descr="{&quot;templafy&quot;:{&quot;id&quot;:&quot;55731b86-7b54-4ba4-b4c3-25318c3f19de&quot;}}"/>
          <p:cNvPicPr>
            <a:picLocks noChangeAspect="1"/>
          </p:cNvPicPr>
          <p:nvPr/>
        </p:nvPicPr>
        <p:blipFill>
          <a:blip r:embed="rId2"/>
          <a:stretch>
            <a:fillRect/>
          </a:stretch>
        </p:blipFill>
        <p:spPr>
          <a:xfrm>
            <a:off x="608" y="5712381"/>
            <a:ext cx="687600" cy="687600"/>
          </a:xfrm>
          <a:prstGeom prst="rect">
            <a:avLst/>
          </a:prstGeom>
        </p:spPr>
      </p:pic>
      <p:pic>
        <p:nvPicPr>
          <p:cNvPr id="610748740" name="ExtralogoBottomimage" descr="{&quot;templafy&quot;:{&quot;id&quot;:&quot;e31294fc-63a6-45b0-8b75-8af5798546da&quot;}}"/>
          <p:cNvPicPr>
            <a:picLocks noChangeAspect="1"/>
          </p:cNvPicPr>
          <p:nvPr/>
        </p:nvPicPr>
        <p:blipFill>
          <a:blip r:embed="rId3"/>
          <a:stretch>
            <a:fillRect/>
          </a:stretch>
        </p:blipFill>
        <p:spPr>
          <a:xfrm>
            <a:off x="5659749" y="6318000"/>
            <a:ext cx="1324800" cy="421200"/>
          </a:xfrm>
          <a:prstGeom prst="rect">
            <a:avLst/>
          </a:prstGeom>
        </p:spPr>
      </p:pic>
      <p:pic>
        <p:nvPicPr>
          <p:cNvPr id="710394375" name="ExtralogoTopimage" descr="{&quot;templafy&quot;:{&quot;id&quot;:&quot;d53b3cbb-6029-4aec-88e3-cca44438b6b1&quot;}}"/>
          <p:cNvPicPr>
            <a:picLocks noChangeAspect="1"/>
          </p:cNvPicPr>
          <p:nvPr/>
        </p:nvPicPr>
        <p:blipFill>
          <a:blip r:embed="rId3"/>
          <a:stretch>
            <a:fillRect/>
          </a:stretch>
        </p:blipFill>
        <p:spPr>
          <a:xfrm>
            <a:off x="9957600" y="97200"/>
            <a:ext cx="2178000" cy="684000"/>
          </a:xfrm>
          <a:prstGeom prst="rect">
            <a:avLst/>
          </a:prstGeom>
        </p:spPr>
      </p:pic>
      <p:sp>
        <p:nvSpPr>
          <p:cNvPr id="4" name="Virksomhed" descr="{&quot;templafy&quot;:{&quot;id&quot;:&quot;262f56cf-ae90-40c7-be01-eb4c107028cd&quot;}}">
            <a:extLst>
              <a:ext uri="{FF2B5EF4-FFF2-40B4-BE49-F238E27FC236}">
                <a16:creationId xmlns:a16="http://schemas.microsoft.com/office/drawing/2014/main" id="{44DF0A83-9F86-1CD0-16C7-E3EE9D754592}"/>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6" name="CenterFreeText" descr="{&quot;templafy&quot;:{&quot;id&quot;:&quot;024d55b6-e42d-4032-90e6-4b66fbf18134&quot;}}">
            <a:extLst>
              <a:ext uri="{FF2B5EF4-FFF2-40B4-BE49-F238E27FC236}">
                <a16:creationId xmlns:a16="http://schemas.microsoft.com/office/drawing/2014/main" id="{C5580BBD-56AE-7634-00FF-CB437CE38F35}"/>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9" name="Center" descr="{&quot;templafy&quot;:{&quot;id&quot;:&quot;8ca88c30-ffde-43af-8063-b6f9d23880e0&quot;}}" hidden="1">
            <a:extLst>
              <a:ext uri="{FF2B5EF4-FFF2-40B4-BE49-F238E27FC236}">
                <a16:creationId xmlns:a16="http://schemas.microsoft.com/office/drawing/2014/main" id="{907C70E1-C840-FC14-EB06-6D8513027084}"/>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11" name="Titel" descr="{&quot;templafy&quot;:{&quot;id&quot;:&quot;c5b38dec-b5c2-4c50-9d8a-c20900d85925&quot;}}">
            <a:extLst>
              <a:ext uri="{FF2B5EF4-FFF2-40B4-BE49-F238E27FC236}">
                <a16:creationId xmlns:a16="http://schemas.microsoft.com/office/drawing/2014/main" id="{DF4D43D3-9595-9AB3-3A78-3FE8A6A03D13}"/>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40e0cc8e-135e-4fa3-8d2a-2d4314737c37&quot;}}">
            <a:extLst>
              <a:ext uri="{FF2B5EF4-FFF2-40B4-BE49-F238E27FC236}">
                <a16:creationId xmlns:a16="http://schemas.microsoft.com/office/drawing/2014/main" id="{5673107C-0DDB-F05C-E189-CC1B7AC30FE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3" name="Dato" descr="{&quot;templafy&quot;:{&quot;id&quot;:&quot;bd5e4b71-9520-4d57-aa02-eb320d3de190&quot;}}">
            <a:extLst>
              <a:ext uri="{FF2B5EF4-FFF2-40B4-BE49-F238E27FC236}">
                <a16:creationId xmlns:a16="http://schemas.microsoft.com/office/drawing/2014/main" id="{4A5353DE-D19D-E0C3-72E1-03E7DDE6226E}"/>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8" name="Titel 1"/>
          <p:cNvSpPr>
            <a:spLocks noGrp="1"/>
          </p:cNvSpPr>
          <p:nvPr>
            <p:ph type="title" hasCustomPrompt="1"/>
          </p:nvPr>
        </p:nvSpPr>
        <p:spPr>
          <a:xfrm>
            <a:off x="1127125" y="1989138"/>
            <a:ext cx="10371275" cy="2160000"/>
          </a:xfrm>
        </p:spPr>
        <p:txBody>
          <a:bodyPr anchor="t" anchorCtr="0"/>
          <a:lstStyle>
            <a:lvl1pPr>
              <a:defRPr sz="3800">
                <a:solidFill>
                  <a:schemeClr val="tx1"/>
                </a:solidFill>
              </a:defRPr>
            </a:lvl1pPr>
          </a:lstStyle>
          <a:p>
            <a:r>
              <a:rPr lang="da-DK"/>
              <a:t>Overskrift 38pt skrives her</a:t>
            </a:r>
            <a:br>
              <a:rPr lang="da-DK"/>
            </a:br>
            <a:r>
              <a:rPr lang="da-DK"/>
              <a:t>i to eller flere linjer</a:t>
            </a:r>
          </a:p>
        </p:txBody>
      </p:sp>
      <p:sp>
        <p:nvSpPr>
          <p:cNvPr id="3" name="Undertitel 2"/>
          <p:cNvSpPr>
            <a:spLocks noGrp="1"/>
          </p:cNvSpPr>
          <p:nvPr>
            <p:ph type="subTitle" idx="1" hasCustomPrompt="1"/>
          </p:nvPr>
        </p:nvSpPr>
        <p:spPr>
          <a:xfrm>
            <a:off x="1127125" y="4595449"/>
            <a:ext cx="10371275" cy="1108023"/>
          </a:xfrm>
        </p:spPr>
        <p:txBody>
          <a:bodyPr/>
          <a:lstStyle>
            <a:lvl1pPr marL="0" indent="0" algn="l">
              <a:lnSpc>
                <a:spcPct val="85000"/>
              </a:lnSpc>
              <a:spcAft>
                <a:spcPts val="0"/>
              </a:spcAft>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 20pt skrives her i to linjer eller max tre linjer</a:t>
            </a:r>
          </a:p>
        </p:txBody>
      </p:sp>
      <p:sp>
        <p:nvSpPr>
          <p:cNvPr id="15" name="Slide Number Placeholder 14">
            <a:extLst>
              <a:ext uri="{FF2B5EF4-FFF2-40B4-BE49-F238E27FC236}">
                <a16:creationId xmlns:a16="http://schemas.microsoft.com/office/drawing/2014/main" id="{7A1C0411-5C60-5E7D-355A-F66ABC8FE379}"/>
              </a:ext>
              <a:ext uri="{C183D7F6-B498-43B3-948B-1728B52AA6E4}">
                <adec:decorative xmlns:adec="http://schemas.microsoft.com/office/drawing/2017/decorative" val="1"/>
              </a:ext>
            </a:extLst>
          </p:cNvPr>
          <p:cNvSpPr>
            <a:spLocks noGrp="1"/>
          </p:cNvSpPr>
          <p:nvPr>
            <p:ph type="sldNum" sz="quarter" idx="12"/>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1862441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Èn tekstspalte">
    <p:spTree>
      <p:nvGrpSpPr>
        <p:cNvPr id="1" name=""/>
        <p:cNvGrpSpPr/>
        <p:nvPr/>
      </p:nvGrpSpPr>
      <p:grpSpPr>
        <a:xfrm>
          <a:off x="0" y="0"/>
          <a:ext cx="0" cy="0"/>
          <a:chOff x="0" y="0"/>
          <a:chExt cx="0" cy="0"/>
        </a:xfrm>
      </p:grpSpPr>
      <p:sp>
        <p:nvSpPr>
          <p:cNvPr id="4" name="Footer" hidden="1">
            <a:extLst>
              <a:ext uri="{FF2B5EF4-FFF2-40B4-BE49-F238E27FC236}">
                <a16:creationId xmlns:a16="http://schemas.microsoft.com/office/drawing/2014/main" id="{E9AB7E8A-3902-63AB-0F23-C20AA8BB7C22}"/>
              </a:ext>
            </a:extLst>
          </p:cNvPr>
          <p:cNvSpPr>
            <a:spLocks noGrp="1"/>
          </p:cNvSpPr>
          <p:nvPr>
            <p:ph type="ftr" sz="quarter" idx="3"/>
          </p:nvPr>
        </p:nvSpPr>
        <p:spPr>
          <a:xfrm>
            <a:off x="0" y="6847200"/>
            <a:ext cx="0" cy="0"/>
          </a:xfrm>
          <a:prstGeom prst="rect">
            <a:avLst/>
          </a:prstGeom>
        </p:spPr>
        <p:txBody>
          <a:bodyPr vert="horz" lIns="0" tIns="0" rIns="0" bIns="0" rtlCol="0" anchor="t" anchorCtr="0">
            <a:noAutofit/>
          </a:bodyPr>
          <a:lstStyle>
            <a:lvl1pPr algn="l">
              <a:defRPr lang="da-DK" sz="100" kern="1200" dirty="0">
                <a:noFill/>
                <a:latin typeface="+mn-lt"/>
                <a:ea typeface="+mn-ea"/>
                <a:cs typeface="+mn-cs"/>
              </a:defRPr>
            </a:lvl1pPr>
          </a:lstStyle>
          <a:p>
            <a:endParaRPr lang="en-GB"/>
          </a:p>
        </p:txBody>
      </p:sp>
      <p:sp>
        <p:nvSpPr>
          <p:cNvPr id="9" name="Dato" hidden="1">
            <a:extLst>
              <a:ext uri="{FF2B5EF4-FFF2-40B4-BE49-F238E27FC236}">
                <a16:creationId xmlns:a16="http://schemas.microsoft.com/office/drawing/2014/main" id="{F5A73DD7-44FA-3E46-24CD-2153A338123C}"/>
              </a:ext>
            </a:extLst>
          </p:cNvPr>
          <p:cNvSpPr>
            <a:spLocks noGrp="1"/>
          </p:cNvSpPr>
          <p:nvPr>
            <p:ph type="dt" sz="half" idx="2"/>
          </p:nvPr>
        </p:nvSpPr>
        <p:spPr>
          <a:xfrm>
            <a:off x="0" y="6847200"/>
            <a:ext cx="0" cy="0"/>
          </a:xfrm>
          <a:prstGeom prst="rect">
            <a:avLst/>
          </a:prstGeom>
        </p:spPr>
        <p:txBody>
          <a:bodyPr vert="horz" lIns="0" tIns="0" rIns="0" bIns="0" rtlCol="0" anchor="t" anchorCtr="0">
            <a:noAutofit/>
          </a:bodyPr>
          <a:lstStyle>
            <a:lvl1pPr algn="r">
              <a:defRPr sz="100">
                <a:noFill/>
              </a:defRPr>
            </a:lvl1pPr>
          </a:lstStyle>
          <a:p>
            <a:endParaRPr lang="da-DK"/>
          </a:p>
        </p:txBody>
      </p:sp>
      <p:sp>
        <p:nvSpPr>
          <p:cNvPr id="19" name="Rektangel 18">
            <a:extLst>
              <a:ext uri="{FF2B5EF4-FFF2-40B4-BE49-F238E27FC236}">
                <a16:creationId xmlns:a16="http://schemas.microsoft.com/office/drawing/2014/main" id="{FE491970-C3E5-4ACC-B2C7-ED91F9637F03}"/>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828592251" name="Logoimage" descr="{&quot;templafy&quot;:{&quot;id&quot;:&quot;844ba1aa-44e2-4814-bf75-24d95e05a3f5&quot;}}"/>
          <p:cNvPicPr>
            <a:picLocks noChangeAspect="1"/>
          </p:cNvPicPr>
          <p:nvPr/>
        </p:nvPicPr>
        <p:blipFill>
          <a:blip r:embed="rId2"/>
          <a:stretch>
            <a:fillRect/>
          </a:stretch>
        </p:blipFill>
        <p:spPr>
          <a:xfrm>
            <a:off x="608" y="5712381"/>
            <a:ext cx="687600" cy="687600"/>
          </a:xfrm>
          <a:prstGeom prst="rect">
            <a:avLst/>
          </a:prstGeom>
        </p:spPr>
      </p:pic>
      <p:pic>
        <p:nvPicPr>
          <p:cNvPr id="904968049" name="ExtralogoBottomimage" descr="{&quot;templafy&quot;:{&quot;id&quot;:&quot;02bfe4d4-bfde-40be-a7a4-a5dad38ad0ab&quot;}}"/>
          <p:cNvPicPr>
            <a:picLocks noChangeAspect="1"/>
          </p:cNvPicPr>
          <p:nvPr/>
        </p:nvPicPr>
        <p:blipFill>
          <a:blip r:embed="rId3"/>
          <a:stretch>
            <a:fillRect/>
          </a:stretch>
        </p:blipFill>
        <p:spPr>
          <a:xfrm>
            <a:off x="5659749" y="6318000"/>
            <a:ext cx="1324800" cy="421200"/>
          </a:xfrm>
          <a:prstGeom prst="rect">
            <a:avLst/>
          </a:prstGeom>
        </p:spPr>
      </p:pic>
      <p:pic>
        <p:nvPicPr>
          <p:cNvPr id="2103806876" name="ExtralogoTopimage" descr="{&quot;templafy&quot;:{&quot;id&quot;:&quot;478af844-6253-4050-bd1d-c1cef19e54a2&quot;}}"/>
          <p:cNvPicPr>
            <a:picLocks noChangeAspect="1"/>
          </p:cNvPicPr>
          <p:nvPr/>
        </p:nvPicPr>
        <p:blipFill>
          <a:blip r:embed="rId3"/>
          <a:stretch>
            <a:fillRect/>
          </a:stretch>
        </p:blipFill>
        <p:spPr>
          <a:xfrm>
            <a:off x="9957600" y="97200"/>
            <a:ext cx="2178000" cy="684000"/>
          </a:xfrm>
          <a:prstGeom prst="rect">
            <a:avLst/>
          </a:prstGeom>
        </p:spPr>
      </p:pic>
      <p:sp>
        <p:nvSpPr>
          <p:cNvPr id="8" name="Virksomhed" descr="{&quot;templafy&quot;:{&quot;id&quot;:&quot;03317d4e-0dc3-41d2-b225-b014f6b6208f&quot;}}">
            <a:extLst>
              <a:ext uri="{FF2B5EF4-FFF2-40B4-BE49-F238E27FC236}">
                <a16:creationId xmlns:a16="http://schemas.microsoft.com/office/drawing/2014/main" id="{7402D21C-A72A-119A-5A49-5B89CDAD2A27}"/>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2" name="Titel" descr="{&quot;templafy&quot;:{&quot;id&quot;:&quot;99116e37-bf14-4172-b6ff-3733a72869b8&quot;}}">
            <a:extLst>
              <a:ext uri="{FF2B5EF4-FFF2-40B4-BE49-F238E27FC236}">
                <a16:creationId xmlns:a16="http://schemas.microsoft.com/office/drawing/2014/main" id="{AECAD273-CC76-400F-E654-CD34991C557B}"/>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3" name="Navn" descr="{&quot;templafy&quot;:{&quot;id&quot;:&quot;a7a05de2-fdc5-46b6-bc69-2d86383919bb&quot;}}">
            <a:extLst>
              <a:ext uri="{FF2B5EF4-FFF2-40B4-BE49-F238E27FC236}">
                <a16:creationId xmlns:a16="http://schemas.microsoft.com/office/drawing/2014/main" id="{530754C7-7382-2C4B-DBA5-28B1789A694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4" name="Dato" descr="{&quot;templafy&quot;:{&quot;id&quot;:&quot;4436538d-97aa-4844-b9cb-14381460cd9a&quot;}}">
            <a:extLst>
              <a:ext uri="{FF2B5EF4-FFF2-40B4-BE49-F238E27FC236}">
                <a16:creationId xmlns:a16="http://schemas.microsoft.com/office/drawing/2014/main" id="{27CB55CB-A90C-33C8-AB95-CFD9DF73188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7" name="CenterFreeText" descr="{&quot;templafy&quot;:{&quot;id&quot;:&quot;2076e132-eab7-4197-a576-26b5ef709f6e&quot;}}">
            <a:extLst>
              <a:ext uri="{FF2B5EF4-FFF2-40B4-BE49-F238E27FC236}">
                <a16:creationId xmlns:a16="http://schemas.microsoft.com/office/drawing/2014/main" id="{3ECD29F8-90E2-D6ED-5E55-66EEF559748D}"/>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5" name="Center" descr="{&quot;templafy&quot;:{&quot;id&quot;:&quot;ac76301e-e794-400d-944f-cd025fb3e406&quot;}}" hidden="1">
            <a:extLst>
              <a:ext uri="{FF2B5EF4-FFF2-40B4-BE49-F238E27FC236}">
                <a16:creationId xmlns:a16="http://schemas.microsoft.com/office/drawing/2014/main" id="{61DB617C-0769-BCA8-9610-FF7B75B654FB}"/>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11" name="Titel 1"/>
          <p:cNvSpPr>
            <a:spLocks noGrp="1"/>
          </p:cNvSpPr>
          <p:nvPr>
            <p:ph type="title" hasCustomPrompt="1"/>
          </p:nvPr>
        </p:nvSpPr>
        <p:spPr>
          <a:xfrm>
            <a:off x="1126800" y="871200"/>
            <a:ext cx="10371600" cy="827497"/>
          </a:xfrm>
        </p:spPr>
        <p:txBody>
          <a:bodyPr/>
          <a:lstStyle>
            <a:lvl1pPr>
              <a:lnSpc>
                <a:spcPct val="85000"/>
              </a:lnSpc>
              <a:defRPr/>
            </a:lvl1pPr>
          </a:lstStyle>
          <a:p>
            <a:r>
              <a:rPr lang="da-DK"/>
              <a:t>Overskrift 28pt i max. to linjer </a:t>
            </a:r>
            <a:br>
              <a:rPr lang="da-DK"/>
            </a:br>
            <a:r>
              <a:rPr lang="da-DK"/>
              <a:t>teksten vokser opad</a:t>
            </a:r>
          </a:p>
        </p:txBody>
      </p:sp>
      <p:sp>
        <p:nvSpPr>
          <p:cNvPr id="3" name="Pladsholder til indhold 2"/>
          <p:cNvSpPr>
            <a:spLocks noGrp="1"/>
          </p:cNvSpPr>
          <p:nvPr>
            <p:ph sz="quarter" idx="13" hasCustomPrompt="1"/>
          </p:nvPr>
        </p:nvSpPr>
        <p:spPr>
          <a:xfrm>
            <a:off x="1127125" y="1989137"/>
            <a:ext cx="10371275" cy="3708000"/>
          </a:xfrm>
        </p:spPr>
        <p:txBody>
          <a:bodyPr/>
          <a:lstStyle>
            <a:lvl1pPr marL="270000" indent="-270000">
              <a:defRPr/>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a:t>Brødtekst 22pt skrives her</a:t>
            </a:r>
          </a:p>
          <a:p>
            <a:pPr lvl="1"/>
            <a:r>
              <a:rPr lang="da-DK"/>
              <a:t>Andet niveau</a:t>
            </a:r>
          </a:p>
          <a:p>
            <a:pPr lvl="2"/>
            <a:r>
              <a:rPr lang="da-DK"/>
              <a:t>Tredje niveau</a:t>
            </a:r>
          </a:p>
          <a:p>
            <a:pPr lvl="3"/>
            <a:r>
              <a:rPr lang="da-DK"/>
              <a:t>Fjerde niveau </a:t>
            </a:r>
          </a:p>
          <a:p>
            <a:pPr lvl="4"/>
            <a:r>
              <a:rPr lang="da-DK"/>
              <a:t>Femte niveau</a:t>
            </a:r>
          </a:p>
        </p:txBody>
      </p:sp>
      <p:sp>
        <p:nvSpPr>
          <p:cNvPr id="10" name="Slide Number Placeholder 9">
            <a:extLst>
              <a:ext uri="{FF2B5EF4-FFF2-40B4-BE49-F238E27FC236}">
                <a16:creationId xmlns:a16="http://schemas.microsoft.com/office/drawing/2014/main" id="{D8BA5166-5C3A-4087-CB96-55F6CE4EE9D8}"/>
              </a:ext>
              <a:ext uri="{C183D7F6-B498-43B3-948B-1728B52AA6E4}">
                <adec:decorative xmlns:adec="http://schemas.microsoft.com/office/drawing/2017/decorative" val="1"/>
              </a:ext>
            </a:extLst>
          </p:cNvPr>
          <p:cNvSpPr>
            <a:spLocks noGrp="1"/>
          </p:cNvSpPr>
          <p:nvPr>
            <p:ph type="sldNum" sz="quarter" idx="14"/>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3002869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tekstspalter">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68D8D5A-0B9B-4749-A27C-B61865A9F46C}"/>
              </a:ext>
              <a:ext uri="{C183D7F6-B498-43B3-948B-1728B52AA6E4}">
                <adec:decorative xmlns:adec="http://schemas.microsoft.com/office/drawing/2017/decorative" val="1"/>
              </a:ext>
            </a:extLst>
          </p:cNvPr>
          <p:cNvSpPr>
            <a:spLocks noGrp="1"/>
          </p:cNvSpPr>
          <p:nvPr>
            <p:ph type="dt" sz="half" idx="15"/>
          </p:nvPr>
        </p:nvSpPr>
        <p:spPr/>
        <p:txBody>
          <a:bodyPr/>
          <a:lstStyle/>
          <a:p>
            <a:endParaRPr lang="da-DK"/>
          </a:p>
        </p:txBody>
      </p:sp>
      <p:sp>
        <p:nvSpPr>
          <p:cNvPr id="8" name="Footer Placeholder 7" hidden="1">
            <a:extLst>
              <a:ext uri="{FF2B5EF4-FFF2-40B4-BE49-F238E27FC236}">
                <a16:creationId xmlns:a16="http://schemas.microsoft.com/office/drawing/2014/main" id="{BD7D929E-55A9-404B-AB63-7056C83E8F0C}"/>
              </a:ext>
              <a:ext uri="{C183D7F6-B498-43B3-948B-1728B52AA6E4}">
                <adec:decorative xmlns:adec="http://schemas.microsoft.com/office/drawing/2017/decorative" val="1"/>
              </a:ext>
            </a:extLst>
          </p:cNvPr>
          <p:cNvSpPr>
            <a:spLocks noGrp="1"/>
          </p:cNvSpPr>
          <p:nvPr>
            <p:ph type="ftr" sz="quarter" idx="16"/>
          </p:nvPr>
        </p:nvSpPr>
        <p:spPr/>
        <p:txBody>
          <a:bodyPr/>
          <a:lstStyle/>
          <a:p>
            <a:endParaRPr lang="en-GB"/>
          </a:p>
        </p:txBody>
      </p:sp>
      <p:sp>
        <p:nvSpPr>
          <p:cNvPr id="20" name="Rektangel 19">
            <a:extLst>
              <a:ext uri="{FF2B5EF4-FFF2-40B4-BE49-F238E27FC236}">
                <a16:creationId xmlns:a16="http://schemas.microsoft.com/office/drawing/2014/main" id="{4E2B544D-C764-496F-9EE3-CAD342BB4A7A}"/>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977352317" name="Logoimage" descr="{&quot;templafy&quot;:{&quot;id&quot;:&quot;d11ffa63-eb69-4422-b81e-4d7272411834&quot;}}"/>
          <p:cNvPicPr>
            <a:picLocks noChangeAspect="1"/>
          </p:cNvPicPr>
          <p:nvPr/>
        </p:nvPicPr>
        <p:blipFill>
          <a:blip r:embed="rId2"/>
          <a:stretch>
            <a:fillRect/>
          </a:stretch>
        </p:blipFill>
        <p:spPr>
          <a:xfrm>
            <a:off x="608" y="5712381"/>
            <a:ext cx="687600" cy="687600"/>
          </a:xfrm>
          <a:prstGeom prst="rect">
            <a:avLst/>
          </a:prstGeom>
        </p:spPr>
      </p:pic>
      <p:pic>
        <p:nvPicPr>
          <p:cNvPr id="1824221141" name="ExtralogoBottomimage" descr="{&quot;templafy&quot;:{&quot;id&quot;:&quot;488a38eb-d6a8-405d-9be4-253ea0e27339&quot;}}"/>
          <p:cNvPicPr>
            <a:picLocks noChangeAspect="1"/>
          </p:cNvPicPr>
          <p:nvPr/>
        </p:nvPicPr>
        <p:blipFill>
          <a:blip r:embed="rId3"/>
          <a:stretch>
            <a:fillRect/>
          </a:stretch>
        </p:blipFill>
        <p:spPr>
          <a:xfrm>
            <a:off x="5659749" y="6318000"/>
            <a:ext cx="1324800" cy="421200"/>
          </a:xfrm>
          <a:prstGeom prst="rect">
            <a:avLst/>
          </a:prstGeom>
        </p:spPr>
      </p:pic>
      <p:pic>
        <p:nvPicPr>
          <p:cNvPr id="1135102562" name="ExtralogoTopimage" descr="{&quot;templafy&quot;:{&quot;id&quot;:&quot;c7f98e37-adf6-4152-9eaa-4ade876d9577&quot;}}"/>
          <p:cNvPicPr>
            <a:picLocks noChangeAspect="1"/>
          </p:cNvPicPr>
          <p:nvPr/>
        </p:nvPicPr>
        <p:blipFill>
          <a:blip r:embed="rId3"/>
          <a:stretch>
            <a:fillRect/>
          </a:stretch>
        </p:blipFill>
        <p:spPr>
          <a:xfrm>
            <a:off x="9957600" y="97200"/>
            <a:ext cx="2178000" cy="684000"/>
          </a:xfrm>
          <a:prstGeom prst="rect">
            <a:avLst/>
          </a:prstGeom>
        </p:spPr>
      </p:pic>
      <p:sp>
        <p:nvSpPr>
          <p:cNvPr id="9" name="Virksomhed" descr="{&quot;templafy&quot;:{&quot;id&quot;:&quot;0822db73-89c2-4391-912d-53983976ba11&quot;}}">
            <a:extLst>
              <a:ext uri="{FF2B5EF4-FFF2-40B4-BE49-F238E27FC236}">
                <a16:creationId xmlns:a16="http://schemas.microsoft.com/office/drawing/2014/main" id="{096A4956-C3DA-677E-8A5D-E114BBD7A032}"/>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3" name="Titel" descr="{&quot;templafy&quot;:{&quot;id&quot;:&quot;e7c99c85-d918-4bdc-87ae-c5dfdfdfaf6b&quot;}}">
            <a:extLst>
              <a:ext uri="{FF2B5EF4-FFF2-40B4-BE49-F238E27FC236}">
                <a16:creationId xmlns:a16="http://schemas.microsoft.com/office/drawing/2014/main" id="{E540840C-DF6F-F6A3-8AA9-F3D24AAE0305}"/>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4" name="Navn" descr="{&quot;templafy&quot;:{&quot;id&quot;:&quot;374c1d89-505e-4b73-aed1-e228a0b69b80&quot;}}">
            <a:extLst>
              <a:ext uri="{FF2B5EF4-FFF2-40B4-BE49-F238E27FC236}">
                <a16:creationId xmlns:a16="http://schemas.microsoft.com/office/drawing/2014/main" id="{8921EA11-4BE7-ACD7-E1DF-415FB777F6C5}"/>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5" name="Dato" descr="{&quot;templafy&quot;:{&quot;id&quot;:&quot;a6087b8d-8e09-4e7e-b358-6fa08cb88f8c&quot;}}">
            <a:extLst>
              <a:ext uri="{FF2B5EF4-FFF2-40B4-BE49-F238E27FC236}">
                <a16:creationId xmlns:a16="http://schemas.microsoft.com/office/drawing/2014/main" id="{8C1D7A74-0007-DCA4-72C3-B32C9BA5984C}"/>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11" name="CenterFreeText" descr="{&quot;templafy&quot;:{&quot;id&quot;:&quot;e49d7c67-a2d1-4a28-b1d8-580363cfce7e&quot;}}">
            <a:extLst>
              <a:ext uri="{FF2B5EF4-FFF2-40B4-BE49-F238E27FC236}">
                <a16:creationId xmlns:a16="http://schemas.microsoft.com/office/drawing/2014/main" id="{029D1C94-E9A0-055F-FC60-5357C1337117}"/>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6" name="Center" descr="{&quot;templafy&quot;:{&quot;id&quot;:&quot;51d2c295-e38a-48ee-8984-c4ca68c32f5b&quot;}}" hidden="1">
            <a:extLst>
              <a:ext uri="{FF2B5EF4-FFF2-40B4-BE49-F238E27FC236}">
                <a16:creationId xmlns:a16="http://schemas.microsoft.com/office/drawing/2014/main" id="{AB963842-5979-0D2F-5B98-5EFB1C3888F3}"/>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2" name="Titel 1"/>
          <p:cNvSpPr>
            <a:spLocks noGrp="1"/>
          </p:cNvSpPr>
          <p:nvPr>
            <p:ph type="title" hasCustomPrompt="1"/>
          </p:nvPr>
        </p:nvSpPr>
        <p:spPr>
          <a:xfrm>
            <a:off x="1126800" y="871200"/>
            <a:ext cx="10371600" cy="828000"/>
          </a:xfrm>
        </p:spPr>
        <p:txBody>
          <a:bodyPr/>
          <a:lstStyle>
            <a:lvl1pPr>
              <a:defRPr/>
            </a:lvl1pPr>
          </a:lstStyle>
          <a:p>
            <a:r>
              <a:rPr lang="da-DK"/>
              <a:t>Overskrift 28pt i max. to linjer </a:t>
            </a:r>
            <a:br>
              <a:rPr lang="da-DK"/>
            </a:br>
            <a:r>
              <a:rPr lang="da-DK"/>
              <a:t>teksten vokser opad</a:t>
            </a:r>
          </a:p>
        </p:txBody>
      </p:sp>
      <p:sp>
        <p:nvSpPr>
          <p:cNvPr id="7" name="Pladsholder til indhold 6"/>
          <p:cNvSpPr>
            <a:spLocks noGrp="1"/>
          </p:cNvSpPr>
          <p:nvPr>
            <p:ph sz="quarter" idx="13" hasCustomPrompt="1"/>
          </p:nvPr>
        </p:nvSpPr>
        <p:spPr>
          <a:xfrm>
            <a:off x="1127126" y="1989137"/>
            <a:ext cx="5004000" cy="3708000"/>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a:t>Brødtekst 18pt skrives her</a:t>
            </a:r>
          </a:p>
          <a:p>
            <a:pPr lvl="1"/>
            <a:r>
              <a:rPr lang="da-DK"/>
              <a:t>Andet niveau</a:t>
            </a:r>
          </a:p>
          <a:p>
            <a:pPr lvl="2"/>
            <a:r>
              <a:rPr lang="da-DK"/>
              <a:t>Tredje niveau</a:t>
            </a:r>
          </a:p>
          <a:p>
            <a:pPr lvl="3"/>
            <a:r>
              <a:rPr lang="da-DK"/>
              <a:t>Fjerde niveau</a:t>
            </a:r>
          </a:p>
          <a:p>
            <a:pPr lvl="4"/>
            <a:r>
              <a:rPr lang="da-DK"/>
              <a:t>Femte niveau</a:t>
            </a:r>
          </a:p>
          <a:p>
            <a:pPr lvl="5"/>
            <a:r>
              <a:rPr lang="da-DK"/>
              <a:t>6 niveau</a:t>
            </a:r>
          </a:p>
          <a:p>
            <a:pPr lvl="6"/>
            <a:r>
              <a:rPr lang="da-DK"/>
              <a:t>7 niveau</a:t>
            </a:r>
          </a:p>
          <a:p>
            <a:pPr lvl="7"/>
            <a:r>
              <a:rPr lang="da-DK"/>
              <a:t>8 niveau</a:t>
            </a:r>
          </a:p>
          <a:p>
            <a:pPr lvl="8"/>
            <a:r>
              <a:rPr lang="da-DK"/>
              <a:t>9 niveau</a:t>
            </a:r>
          </a:p>
        </p:txBody>
      </p:sp>
      <p:sp>
        <p:nvSpPr>
          <p:cNvPr id="19" name="Pladsholder til indhold 6"/>
          <p:cNvSpPr>
            <a:spLocks noGrp="1"/>
          </p:cNvSpPr>
          <p:nvPr>
            <p:ph sz="quarter" idx="14" hasCustomPrompt="1"/>
          </p:nvPr>
        </p:nvSpPr>
        <p:spPr>
          <a:xfrm>
            <a:off x="6501600" y="1989137"/>
            <a:ext cx="5004000" cy="3708000"/>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a:t>Brødtekst 18pt skrives her</a:t>
            </a:r>
          </a:p>
          <a:p>
            <a:pPr lvl="1"/>
            <a:r>
              <a:rPr lang="da-DK"/>
              <a:t>Andet niveau</a:t>
            </a:r>
          </a:p>
          <a:p>
            <a:pPr lvl="2"/>
            <a:r>
              <a:rPr lang="da-DK"/>
              <a:t>Tredje niveau</a:t>
            </a:r>
          </a:p>
          <a:p>
            <a:pPr lvl="3"/>
            <a:r>
              <a:rPr lang="da-DK"/>
              <a:t>Fjerde niveau</a:t>
            </a:r>
          </a:p>
          <a:p>
            <a:pPr lvl="4"/>
            <a:r>
              <a:rPr lang="da-DK"/>
              <a:t>Femte niveau</a:t>
            </a:r>
          </a:p>
          <a:p>
            <a:pPr lvl="5"/>
            <a:r>
              <a:rPr lang="da-DK"/>
              <a:t>6 niveau</a:t>
            </a:r>
          </a:p>
          <a:p>
            <a:pPr lvl="6"/>
            <a:r>
              <a:rPr lang="da-DK"/>
              <a:t>7 niveau</a:t>
            </a:r>
          </a:p>
          <a:p>
            <a:pPr lvl="7"/>
            <a:r>
              <a:rPr lang="da-DK"/>
              <a:t>8 niveau</a:t>
            </a:r>
          </a:p>
          <a:p>
            <a:pPr lvl="8"/>
            <a:r>
              <a:rPr lang="da-DK"/>
              <a:t>9 niveau</a:t>
            </a:r>
          </a:p>
        </p:txBody>
      </p:sp>
      <p:sp>
        <p:nvSpPr>
          <p:cNvPr id="10" name="Slide Number Placeholder 9">
            <a:extLst>
              <a:ext uri="{FF2B5EF4-FFF2-40B4-BE49-F238E27FC236}">
                <a16:creationId xmlns:a16="http://schemas.microsoft.com/office/drawing/2014/main" id="{F093252F-E572-015C-6516-C605E28DB406}"/>
              </a:ext>
              <a:ext uri="{C183D7F6-B498-43B3-948B-1728B52AA6E4}">
                <adec:decorative xmlns:adec="http://schemas.microsoft.com/office/drawing/2017/decorative" val="1"/>
              </a:ext>
            </a:extLst>
          </p:cNvPr>
          <p:cNvSpPr>
            <a:spLocks noGrp="1"/>
          </p:cNvSpPr>
          <p:nvPr>
            <p:ph type="sldNum" sz="quarter" idx="17"/>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3114450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re tekstspalter">
    <p:spTree>
      <p:nvGrpSpPr>
        <p:cNvPr id="1" name=""/>
        <p:cNvGrpSpPr/>
        <p:nvPr/>
      </p:nvGrpSpPr>
      <p:grpSpPr>
        <a:xfrm>
          <a:off x="0" y="0"/>
          <a:ext cx="0" cy="0"/>
          <a:chOff x="0" y="0"/>
          <a:chExt cx="0" cy="0"/>
        </a:xfrm>
      </p:grpSpPr>
      <p:sp>
        <p:nvSpPr>
          <p:cNvPr id="17" name="Footer Placeholder 3" hidden="1">
            <a:extLst>
              <a:ext uri="{FF2B5EF4-FFF2-40B4-BE49-F238E27FC236}">
                <a16:creationId xmlns:a16="http://schemas.microsoft.com/office/drawing/2014/main" id="{1FA1019E-E4A6-F017-D22C-7EA82B36E9D4}"/>
              </a:ext>
            </a:extLst>
          </p:cNvPr>
          <p:cNvSpPr>
            <a:spLocks noGrp="1"/>
          </p:cNvSpPr>
          <p:nvPr>
            <p:ph type="ftr" sz="quarter" idx="11"/>
          </p:nvPr>
        </p:nvSpPr>
        <p:spPr>
          <a:xfrm>
            <a:off x="0" y="6847200"/>
            <a:ext cx="0" cy="0"/>
          </a:xfrm>
        </p:spPr>
        <p:txBody>
          <a:bodyPr/>
          <a:lstStyle/>
          <a:p>
            <a:endParaRPr lang="en-GB"/>
          </a:p>
        </p:txBody>
      </p:sp>
      <p:sp>
        <p:nvSpPr>
          <p:cNvPr id="18" name="Date Placeholder 4" hidden="1">
            <a:extLst>
              <a:ext uri="{FF2B5EF4-FFF2-40B4-BE49-F238E27FC236}">
                <a16:creationId xmlns:a16="http://schemas.microsoft.com/office/drawing/2014/main" id="{3915DFF8-A0B1-A68F-EA50-E9722FA9BCB9}"/>
              </a:ext>
            </a:extLst>
          </p:cNvPr>
          <p:cNvSpPr>
            <a:spLocks noGrp="1"/>
          </p:cNvSpPr>
          <p:nvPr>
            <p:ph type="dt" sz="half" idx="14"/>
          </p:nvPr>
        </p:nvSpPr>
        <p:spPr>
          <a:xfrm>
            <a:off x="0" y="6847200"/>
            <a:ext cx="0" cy="0"/>
          </a:xfrm>
        </p:spPr>
        <p:txBody>
          <a:bodyPr/>
          <a:lstStyle/>
          <a:p>
            <a:endParaRPr lang="da-DK"/>
          </a:p>
        </p:txBody>
      </p:sp>
      <p:sp>
        <p:nvSpPr>
          <p:cNvPr id="19" name="Rektangel 19">
            <a:extLst>
              <a:ext uri="{FF2B5EF4-FFF2-40B4-BE49-F238E27FC236}">
                <a16:creationId xmlns:a16="http://schemas.microsoft.com/office/drawing/2014/main" id="{29413298-8523-18A7-DC35-1D3D141EC5D7}"/>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53765852" name="Logoimage" descr="{&quot;templafy&quot;:{&quot;id&quot;:&quot;57b1b0d9-fc33-456c-9262-97991da0a8c9&quot;}}"/>
          <p:cNvPicPr>
            <a:picLocks noChangeAspect="1"/>
          </p:cNvPicPr>
          <p:nvPr/>
        </p:nvPicPr>
        <p:blipFill>
          <a:blip r:embed="rId2"/>
          <a:stretch>
            <a:fillRect/>
          </a:stretch>
        </p:blipFill>
        <p:spPr>
          <a:xfrm>
            <a:off x="608" y="5712381"/>
            <a:ext cx="687600" cy="687600"/>
          </a:xfrm>
          <a:prstGeom prst="rect">
            <a:avLst/>
          </a:prstGeom>
        </p:spPr>
      </p:pic>
      <p:sp>
        <p:nvSpPr>
          <p:cNvPr id="11" name="Virksomhed" descr="{&quot;templafy&quot;:{&quot;id&quot;:&quot;404749d4-ab32-4097-bb43-1c825009bb0b&quot;}}">
            <a:extLst>
              <a:ext uri="{FF2B5EF4-FFF2-40B4-BE49-F238E27FC236}">
                <a16:creationId xmlns:a16="http://schemas.microsoft.com/office/drawing/2014/main" id="{6E4177D0-4ECE-5C88-3CD9-7D2BFE07B0EA}"/>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5" name="CenterFreeText" descr="{&quot;templafy&quot;:{&quot;id&quot;:&quot;8d6536e9-da48-41f2-b2eb-bc630e090923&quot;}}">
            <a:extLst>
              <a:ext uri="{FF2B5EF4-FFF2-40B4-BE49-F238E27FC236}">
                <a16:creationId xmlns:a16="http://schemas.microsoft.com/office/drawing/2014/main" id="{01CB1B7D-78A2-0E38-CFA0-5CD8704FF683}"/>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6" name="Center" descr="{&quot;templafy&quot;:{&quot;id&quot;:&quot;7f510517-cf16-4a5d-a467-6a7b4734ca16&quot;}}" hidden="1">
            <a:extLst>
              <a:ext uri="{FF2B5EF4-FFF2-40B4-BE49-F238E27FC236}">
                <a16:creationId xmlns:a16="http://schemas.microsoft.com/office/drawing/2014/main" id="{675E03B9-58B8-50D7-EA99-F55BAB38154F}"/>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pic>
        <p:nvPicPr>
          <p:cNvPr id="128599765" name="ExtralogoTopimage" descr="{&quot;templafy&quot;:{&quot;id&quot;:&quot;18ed9f3b-e91c-4f11-8ee8-82738ea6630a&quot;}}"/>
          <p:cNvPicPr>
            <a:picLocks noChangeAspect="1"/>
          </p:cNvPicPr>
          <p:nvPr/>
        </p:nvPicPr>
        <p:blipFill>
          <a:blip r:embed="rId3"/>
          <a:stretch>
            <a:fillRect/>
          </a:stretch>
        </p:blipFill>
        <p:spPr>
          <a:xfrm>
            <a:off x="9957600" y="97200"/>
            <a:ext cx="2178000" cy="684000"/>
          </a:xfrm>
          <a:prstGeom prst="rect">
            <a:avLst/>
          </a:prstGeom>
        </p:spPr>
      </p:pic>
      <p:pic>
        <p:nvPicPr>
          <p:cNvPr id="447307442" name="ExtralogoBottomimage" descr="{&quot;templafy&quot;:{&quot;id&quot;:&quot;79882136-fbcb-40af-80e8-e61b8c6dab32&quot;}}"/>
          <p:cNvPicPr>
            <a:picLocks noChangeAspect="1"/>
          </p:cNvPicPr>
          <p:nvPr/>
        </p:nvPicPr>
        <p:blipFill>
          <a:blip r:embed="rId3"/>
          <a:stretch>
            <a:fillRect/>
          </a:stretch>
        </p:blipFill>
        <p:spPr>
          <a:xfrm>
            <a:off x="5659749" y="6318000"/>
            <a:ext cx="1324800" cy="421200"/>
          </a:xfrm>
          <a:prstGeom prst="rect">
            <a:avLst/>
          </a:prstGeom>
        </p:spPr>
      </p:pic>
      <p:sp>
        <p:nvSpPr>
          <p:cNvPr id="12" name="Titel" descr="{&quot;templafy&quot;:{&quot;id&quot;:&quot;eb4c5a83-b0ea-4e84-9c50-47df8e5697ec&quot;}}">
            <a:extLst>
              <a:ext uri="{FF2B5EF4-FFF2-40B4-BE49-F238E27FC236}">
                <a16:creationId xmlns:a16="http://schemas.microsoft.com/office/drawing/2014/main" id="{390EF528-08DA-F48D-6792-7556302B9D71}"/>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3" name="Navn" descr="{&quot;templafy&quot;:{&quot;id&quot;:&quot;6751388f-9ec5-49b5-a58b-ea3d92c41333&quot;}}">
            <a:extLst>
              <a:ext uri="{FF2B5EF4-FFF2-40B4-BE49-F238E27FC236}">
                <a16:creationId xmlns:a16="http://schemas.microsoft.com/office/drawing/2014/main" id="{FC70ECC4-F086-4338-54CC-B924F0AD4CF8}"/>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4" name="Dato" descr="{&quot;templafy&quot;:{&quot;id&quot;:&quot;581ece4e-fe16-4e60-9b89-a1e8136c0255&quot;}}">
            <a:extLst>
              <a:ext uri="{FF2B5EF4-FFF2-40B4-BE49-F238E27FC236}">
                <a16:creationId xmlns:a16="http://schemas.microsoft.com/office/drawing/2014/main" id="{435EFA30-834E-5872-DC4D-0C66F0CBD6F5}"/>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a:p>
        </p:txBody>
      </p:sp>
      <p:sp>
        <p:nvSpPr>
          <p:cNvPr id="3" name="Titel 1">
            <a:extLst>
              <a:ext uri="{FF2B5EF4-FFF2-40B4-BE49-F238E27FC236}">
                <a16:creationId xmlns:a16="http://schemas.microsoft.com/office/drawing/2014/main" id="{5706F69D-D578-9942-BE77-6C6868C8C244}"/>
              </a:ext>
            </a:extLst>
          </p:cNvPr>
          <p:cNvSpPr>
            <a:spLocks noGrp="1"/>
          </p:cNvSpPr>
          <p:nvPr>
            <p:ph type="title" hasCustomPrompt="1"/>
          </p:nvPr>
        </p:nvSpPr>
        <p:spPr>
          <a:xfrm>
            <a:off x="1127126" y="872078"/>
            <a:ext cx="10371600" cy="826910"/>
          </a:xfrm>
        </p:spPr>
        <p:txBody>
          <a:bodyPr/>
          <a:lstStyle/>
          <a:p>
            <a:r>
              <a:rPr lang="da-DK"/>
              <a:t>Overskrift 28pt i max. to linjer teksten vokser opad </a:t>
            </a:r>
          </a:p>
        </p:txBody>
      </p:sp>
      <p:sp>
        <p:nvSpPr>
          <p:cNvPr id="4" name="Pladsholder til indhold 2">
            <a:extLst>
              <a:ext uri="{FF2B5EF4-FFF2-40B4-BE49-F238E27FC236}">
                <a16:creationId xmlns:a16="http://schemas.microsoft.com/office/drawing/2014/main" id="{3535F46E-4C71-DB2B-F6F1-3B9D207067FD}"/>
              </a:ext>
            </a:extLst>
          </p:cNvPr>
          <p:cNvSpPr>
            <a:spLocks noGrp="1"/>
          </p:cNvSpPr>
          <p:nvPr>
            <p:ph idx="1" hasCustomPrompt="1"/>
          </p:nvPr>
        </p:nvSpPr>
        <p:spPr>
          <a:xfrm>
            <a:off x="1127126" y="1989138"/>
            <a:ext cx="3214800" cy="3708400"/>
          </a:xfrm>
        </p:spPr>
        <p:txBody>
          <a:bodyPr vert="horz" lIns="0" tIns="0" rIns="0" bIns="0" rtlCol="0">
            <a:noAutofit/>
          </a:bodyPr>
          <a:lstStyle>
            <a:lvl1pPr marL="126000" indent="-126000">
              <a:defRPr lang="da-DK" sz="1800" noProof="0" dirty="0"/>
            </a:lvl1pPr>
            <a:lvl2pPr marL="450000" indent="-108000">
              <a:defRPr lang="da-DK" sz="1600" noProof="0" dirty="0"/>
            </a:lvl2pPr>
            <a:lvl3pPr marL="810000" indent="-108000">
              <a:defRPr lang="da-DK" sz="1400" noProof="0" dirty="0"/>
            </a:lvl3pPr>
            <a:lvl4pPr marL="1152000" indent="-90000">
              <a:defRPr lang="da-DK" sz="1200" noProof="0" dirty="0"/>
            </a:lvl4pPr>
            <a:lvl5pPr marL="1512000" indent="-90000">
              <a:defRPr lang="da-DK" sz="1000" noProof="0" dirty="0"/>
            </a:lvl5pPr>
            <a:lvl6pPr marL="1872000">
              <a:defRPr lang="da-DK" sz="1000" noProof="0" dirty="0"/>
            </a:lvl6pPr>
            <a:lvl7pPr marL="2232000">
              <a:defRPr lang="da-DK" sz="1000" noProof="0" dirty="0"/>
            </a:lvl7pPr>
            <a:lvl8pPr marL="2592000">
              <a:defRPr lang="da-DK" sz="1000" noProof="0" dirty="0"/>
            </a:lvl8pPr>
            <a:lvl9pPr marL="2952000">
              <a:defRPr lang="da-DK" sz="1000" noProof="0" dirty="0"/>
            </a:lvl9pPr>
          </a:lstStyle>
          <a:p>
            <a:pPr lvl="0"/>
            <a:r>
              <a:rPr lang="en-GB" noProof="0" err="1"/>
              <a:t>Brødtekst</a:t>
            </a:r>
            <a:r>
              <a:rPr lang="en-GB" noProof="0"/>
              <a:t> 18pt </a:t>
            </a:r>
            <a:r>
              <a:rPr lang="en-GB" noProof="0" err="1"/>
              <a:t>skrives</a:t>
            </a:r>
            <a:r>
              <a:rPr lang="en-GB" noProof="0"/>
              <a:t> her</a:t>
            </a:r>
          </a:p>
          <a:p>
            <a:pPr lvl="1"/>
            <a:r>
              <a:rPr lang="en-GB" noProof="0" err="1"/>
              <a:t>Anden</a:t>
            </a:r>
            <a:r>
              <a:rPr lang="en-GB" noProof="0"/>
              <a:t> </a:t>
            </a:r>
            <a:r>
              <a:rPr lang="en-GB" noProof="0" err="1"/>
              <a:t>niveau</a:t>
            </a:r>
            <a:endParaRPr lang="en-GB" noProof="0"/>
          </a:p>
          <a:p>
            <a:pPr lvl="2"/>
            <a:r>
              <a:rPr lang="en-GB" noProof="0" err="1"/>
              <a:t>Tredje</a:t>
            </a:r>
            <a:r>
              <a:rPr lang="en-GB" noProof="0"/>
              <a:t> </a:t>
            </a:r>
            <a:r>
              <a:rPr lang="en-GB" noProof="0" err="1"/>
              <a:t>niveau</a:t>
            </a:r>
            <a:endParaRPr lang="en-GB" noProof="0"/>
          </a:p>
          <a:p>
            <a:pPr lvl="3"/>
            <a:r>
              <a:rPr lang="en-GB" noProof="0" err="1"/>
              <a:t>Fjerde</a:t>
            </a:r>
            <a:r>
              <a:rPr lang="en-GB" noProof="0"/>
              <a:t> </a:t>
            </a:r>
            <a:r>
              <a:rPr lang="en-GB" noProof="0" err="1"/>
              <a:t>niveau</a:t>
            </a:r>
            <a:endParaRPr lang="en-GB" noProof="0"/>
          </a:p>
          <a:p>
            <a:pPr lvl="4"/>
            <a:r>
              <a:rPr lang="en-GB" noProof="0" err="1"/>
              <a:t>Femte</a:t>
            </a:r>
            <a:r>
              <a:rPr lang="en-GB" noProof="0"/>
              <a:t> </a:t>
            </a:r>
            <a:r>
              <a:rPr lang="en-GB" noProof="0" err="1"/>
              <a:t>niveau</a:t>
            </a:r>
            <a:endParaRPr lang="en-GB" noProof="0"/>
          </a:p>
          <a:p>
            <a:pPr lvl="5"/>
            <a:r>
              <a:rPr lang="en-GB" noProof="0" err="1"/>
              <a:t>Sjette</a:t>
            </a:r>
            <a:r>
              <a:rPr lang="en-GB" noProof="0"/>
              <a:t> </a:t>
            </a:r>
            <a:r>
              <a:rPr lang="en-GB" noProof="0" err="1"/>
              <a:t>niveau</a:t>
            </a:r>
            <a:endParaRPr lang="en-GB" noProof="0"/>
          </a:p>
          <a:p>
            <a:pPr lvl="6"/>
            <a:r>
              <a:rPr lang="en-GB" noProof="0" err="1"/>
              <a:t>Syvende</a:t>
            </a:r>
            <a:r>
              <a:rPr lang="en-GB" noProof="0"/>
              <a:t> </a:t>
            </a:r>
            <a:r>
              <a:rPr lang="en-GB" noProof="0" err="1"/>
              <a:t>niveau</a:t>
            </a:r>
            <a:endParaRPr lang="en-GB" noProof="0"/>
          </a:p>
          <a:p>
            <a:pPr lvl="7"/>
            <a:r>
              <a:rPr lang="en-GB" noProof="0" err="1"/>
              <a:t>Ottende</a:t>
            </a:r>
            <a:r>
              <a:rPr lang="en-GB" noProof="0"/>
              <a:t> </a:t>
            </a:r>
            <a:r>
              <a:rPr lang="en-GB" noProof="0" err="1"/>
              <a:t>niveau</a:t>
            </a:r>
            <a:endParaRPr lang="en-GB" noProof="0"/>
          </a:p>
          <a:p>
            <a:pPr lvl="8"/>
            <a:r>
              <a:rPr lang="en-GB" noProof="0" err="1"/>
              <a:t>Niende</a:t>
            </a:r>
            <a:r>
              <a:rPr lang="en-GB" noProof="0"/>
              <a:t> </a:t>
            </a:r>
            <a:r>
              <a:rPr lang="en-GB" noProof="0" err="1"/>
              <a:t>niveau</a:t>
            </a:r>
            <a:endParaRPr lang="da-DK" noProof="0"/>
          </a:p>
        </p:txBody>
      </p:sp>
      <p:sp>
        <p:nvSpPr>
          <p:cNvPr id="5" name="Pladsholder til indhold 3">
            <a:extLst>
              <a:ext uri="{FF2B5EF4-FFF2-40B4-BE49-F238E27FC236}">
                <a16:creationId xmlns:a16="http://schemas.microsoft.com/office/drawing/2014/main" id="{49E6F244-DD0A-5385-CD38-6B185CA84A81}"/>
              </a:ext>
            </a:extLst>
          </p:cNvPr>
          <p:cNvSpPr>
            <a:spLocks noGrp="1"/>
          </p:cNvSpPr>
          <p:nvPr>
            <p:ph sz="half" idx="2" hasCustomPrompt="1"/>
          </p:nvPr>
        </p:nvSpPr>
        <p:spPr>
          <a:xfrm>
            <a:off x="4705526" y="1989138"/>
            <a:ext cx="3214800" cy="3708400"/>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en-GB" noProof="0" err="1"/>
              <a:t>Brødtekst</a:t>
            </a:r>
            <a:r>
              <a:rPr lang="en-GB" noProof="0"/>
              <a:t> 18pt </a:t>
            </a:r>
            <a:r>
              <a:rPr lang="en-GB" noProof="0" err="1"/>
              <a:t>skrives</a:t>
            </a:r>
            <a:r>
              <a:rPr lang="en-GB" noProof="0"/>
              <a:t> her</a:t>
            </a:r>
          </a:p>
          <a:p>
            <a:pPr lvl="1"/>
            <a:r>
              <a:rPr lang="en-GB" noProof="0" err="1"/>
              <a:t>Anden</a:t>
            </a:r>
            <a:r>
              <a:rPr lang="en-GB" noProof="0"/>
              <a:t> </a:t>
            </a:r>
            <a:r>
              <a:rPr lang="en-GB" noProof="0" err="1"/>
              <a:t>niveau</a:t>
            </a:r>
            <a:endParaRPr lang="en-GB" noProof="0"/>
          </a:p>
          <a:p>
            <a:pPr lvl="2"/>
            <a:r>
              <a:rPr lang="en-GB" noProof="0" err="1"/>
              <a:t>Tredje</a:t>
            </a:r>
            <a:r>
              <a:rPr lang="en-GB" noProof="0"/>
              <a:t> </a:t>
            </a:r>
            <a:r>
              <a:rPr lang="en-GB" noProof="0" err="1"/>
              <a:t>niveau</a:t>
            </a:r>
            <a:endParaRPr lang="en-GB" noProof="0"/>
          </a:p>
          <a:p>
            <a:pPr lvl="3"/>
            <a:r>
              <a:rPr lang="en-GB" noProof="0" err="1"/>
              <a:t>Fjerde</a:t>
            </a:r>
            <a:r>
              <a:rPr lang="en-GB" noProof="0"/>
              <a:t> </a:t>
            </a:r>
            <a:r>
              <a:rPr lang="en-GB" noProof="0" err="1"/>
              <a:t>niveau</a:t>
            </a:r>
            <a:endParaRPr lang="en-GB" noProof="0"/>
          </a:p>
          <a:p>
            <a:pPr lvl="4"/>
            <a:r>
              <a:rPr lang="en-GB" noProof="0" err="1"/>
              <a:t>Femte</a:t>
            </a:r>
            <a:r>
              <a:rPr lang="en-GB" noProof="0"/>
              <a:t> </a:t>
            </a:r>
            <a:r>
              <a:rPr lang="en-GB" noProof="0" err="1"/>
              <a:t>niveau</a:t>
            </a:r>
            <a:endParaRPr lang="en-GB" noProof="0"/>
          </a:p>
          <a:p>
            <a:pPr lvl="5"/>
            <a:r>
              <a:rPr lang="en-GB" noProof="0" err="1"/>
              <a:t>Sjette</a:t>
            </a:r>
            <a:r>
              <a:rPr lang="en-GB" noProof="0"/>
              <a:t> </a:t>
            </a:r>
            <a:r>
              <a:rPr lang="en-GB" noProof="0" err="1"/>
              <a:t>niveau</a:t>
            </a:r>
            <a:endParaRPr lang="en-GB" noProof="0"/>
          </a:p>
          <a:p>
            <a:pPr lvl="6"/>
            <a:r>
              <a:rPr lang="en-GB" noProof="0" err="1"/>
              <a:t>Syvende</a:t>
            </a:r>
            <a:r>
              <a:rPr lang="en-GB" noProof="0"/>
              <a:t> </a:t>
            </a:r>
            <a:r>
              <a:rPr lang="en-GB" noProof="0" err="1"/>
              <a:t>niveau</a:t>
            </a:r>
            <a:endParaRPr lang="en-GB" noProof="0"/>
          </a:p>
          <a:p>
            <a:pPr lvl="7"/>
            <a:r>
              <a:rPr lang="en-GB" noProof="0" err="1"/>
              <a:t>Ottende</a:t>
            </a:r>
            <a:r>
              <a:rPr lang="en-GB" noProof="0"/>
              <a:t> </a:t>
            </a:r>
            <a:r>
              <a:rPr lang="en-GB" noProof="0" err="1"/>
              <a:t>niveau</a:t>
            </a:r>
            <a:endParaRPr lang="en-GB" noProof="0"/>
          </a:p>
          <a:p>
            <a:pPr lvl="8"/>
            <a:r>
              <a:rPr lang="en-GB" noProof="0" err="1"/>
              <a:t>Niende</a:t>
            </a:r>
            <a:r>
              <a:rPr lang="en-GB" noProof="0"/>
              <a:t> </a:t>
            </a:r>
            <a:r>
              <a:rPr lang="en-GB" noProof="0" err="1"/>
              <a:t>niveau</a:t>
            </a:r>
            <a:endParaRPr lang="da-DK" noProof="0"/>
          </a:p>
        </p:txBody>
      </p:sp>
      <p:sp>
        <p:nvSpPr>
          <p:cNvPr id="7" name="Pladsholder til indhold 4">
            <a:extLst>
              <a:ext uri="{FF2B5EF4-FFF2-40B4-BE49-F238E27FC236}">
                <a16:creationId xmlns:a16="http://schemas.microsoft.com/office/drawing/2014/main" id="{71F2C22B-7939-93E1-838F-A77CA8AC59FA}"/>
              </a:ext>
            </a:extLst>
          </p:cNvPr>
          <p:cNvSpPr>
            <a:spLocks noGrp="1"/>
          </p:cNvSpPr>
          <p:nvPr>
            <p:ph sz="half" idx="13" hasCustomPrompt="1"/>
          </p:nvPr>
        </p:nvSpPr>
        <p:spPr>
          <a:xfrm>
            <a:off x="8283926" y="1989138"/>
            <a:ext cx="3214800" cy="3708400"/>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a:t>Brødtekst 18pt skrives her</a:t>
            </a:r>
          </a:p>
          <a:p>
            <a:pPr lvl="1"/>
            <a:r>
              <a:rPr lang="da-DK" noProof="0"/>
              <a:t>Anden niveau</a:t>
            </a:r>
          </a:p>
          <a:p>
            <a:pPr lvl="2"/>
            <a:r>
              <a:rPr lang="da-DK" noProof="0"/>
              <a:t>Tredje niveau</a:t>
            </a:r>
          </a:p>
          <a:p>
            <a:pPr lvl="3"/>
            <a:r>
              <a:rPr lang="da-DK" noProof="0"/>
              <a:t>Fjerde niveau</a:t>
            </a:r>
          </a:p>
          <a:p>
            <a:pPr lvl="4"/>
            <a:r>
              <a:rPr lang="da-DK" noProof="0"/>
              <a:t>Femte niveau</a:t>
            </a:r>
          </a:p>
          <a:p>
            <a:pPr lvl="5"/>
            <a:r>
              <a:rPr lang="da-DK" noProof="0"/>
              <a:t>Sjette niveau</a:t>
            </a:r>
          </a:p>
          <a:p>
            <a:pPr lvl="6"/>
            <a:r>
              <a:rPr lang="da-DK" noProof="0"/>
              <a:t>Syvende niveau</a:t>
            </a:r>
          </a:p>
          <a:p>
            <a:pPr lvl="7"/>
            <a:r>
              <a:rPr lang="da-DK" noProof="0"/>
              <a:t>Ottende niveau</a:t>
            </a:r>
          </a:p>
          <a:p>
            <a:pPr lvl="8"/>
            <a:r>
              <a:rPr lang="da-DK" noProof="0"/>
              <a:t>Niende niveau</a:t>
            </a:r>
          </a:p>
        </p:txBody>
      </p:sp>
      <p:sp>
        <p:nvSpPr>
          <p:cNvPr id="6" name="Pladsholder til diasnummer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667EC89C-17A0-4E64-A6D2-B825673CEEDF}" type="slidenum">
              <a:rPr lang="en-US" smtClean="0"/>
              <a:pPr/>
              <a:t>‹nr.›</a:t>
            </a:fld>
            <a:endParaRPr lang="en-US"/>
          </a:p>
        </p:txBody>
      </p:sp>
    </p:spTree>
    <p:extLst>
      <p:ext uri="{BB962C8B-B14F-4D97-AF65-F5344CB8AC3E}">
        <p14:creationId xmlns:p14="http://schemas.microsoft.com/office/powerpoint/2010/main" val="601797731"/>
      </p:ext>
    </p:extLst>
  </p:cSld>
  <p:clrMapOvr>
    <a:masterClrMapping/>
  </p:clrMapOvr>
  <p:extLst>
    <p:ext uri="{DCECCB84-F9BA-43D5-87BE-67443E8EF086}">
      <p15:sldGuideLst xmlns:p15="http://schemas.microsoft.com/office/powerpoint/2012/main">
        <p15:guide id="1" orient="horz" pos="548">
          <p15:clr>
            <a:srgbClr val="A4A3A4"/>
          </p15:clr>
        </p15:guide>
        <p15:guide id="2" pos="2734">
          <p15:clr>
            <a:srgbClr val="A4A3A4"/>
          </p15:clr>
        </p15:guide>
        <p15:guide id="3" pos="2963">
          <p15:clr>
            <a:srgbClr val="A4A3A4"/>
          </p15:clr>
        </p15:guide>
        <p15:guide id="4" pos="4988">
          <p15:clr>
            <a:srgbClr val="A4A3A4"/>
          </p15:clr>
        </p15:guide>
        <p15:guide id="5" pos="5215">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re tekstspalter">
    <p:spTree>
      <p:nvGrpSpPr>
        <p:cNvPr id="1" name=""/>
        <p:cNvGrpSpPr/>
        <p:nvPr/>
      </p:nvGrpSpPr>
      <p:grpSpPr>
        <a:xfrm>
          <a:off x="0" y="0"/>
          <a:ext cx="0" cy="0"/>
          <a:chOff x="0" y="0"/>
          <a:chExt cx="0" cy="0"/>
        </a:xfrm>
      </p:grpSpPr>
      <p:sp>
        <p:nvSpPr>
          <p:cNvPr id="2" name="Footer Placeholder 3" hidden="1">
            <a:extLst>
              <a:ext uri="{FF2B5EF4-FFF2-40B4-BE49-F238E27FC236}">
                <a16:creationId xmlns:a16="http://schemas.microsoft.com/office/drawing/2014/main" id="{D6E8FA21-6E2F-6595-2596-174E419CD573}"/>
              </a:ext>
            </a:extLst>
          </p:cNvPr>
          <p:cNvSpPr>
            <a:spLocks noGrp="1"/>
          </p:cNvSpPr>
          <p:nvPr>
            <p:ph type="ftr" sz="quarter" idx="11"/>
          </p:nvPr>
        </p:nvSpPr>
        <p:spPr>
          <a:xfrm>
            <a:off x="0" y="6847200"/>
            <a:ext cx="0" cy="0"/>
          </a:xfrm>
        </p:spPr>
        <p:txBody>
          <a:bodyPr/>
          <a:lstStyle/>
          <a:p>
            <a:endParaRPr lang="en-GB"/>
          </a:p>
        </p:txBody>
      </p:sp>
      <p:sp>
        <p:nvSpPr>
          <p:cNvPr id="17" name="Date Placeholder 4" hidden="1">
            <a:extLst>
              <a:ext uri="{FF2B5EF4-FFF2-40B4-BE49-F238E27FC236}">
                <a16:creationId xmlns:a16="http://schemas.microsoft.com/office/drawing/2014/main" id="{E99B5C91-2C19-9947-3DA4-3BA273322814}"/>
              </a:ext>
            </a:extLst>
          </p:cNvPr>
          <p:cNvSpPr>
            <a:spLocks noGrp="1"/>
          </p:cNvSpPr>
          <p:nvPr>
            <p:ph type="dt" sz="half" idx="15"/>
          </p:nvPr>
        </p:nvSpPr>
        <p:spPr>
          <a:xfrm>
            <a:off x="0" y="6847200"/>
            <a:ext cx="0" cy="0"/>
          </a:xfrm>
        </p:spPr>
        <p:txBody>
          <a:bodyPr/>
          <a:lstStyle/>
          <a:p>
            <a:endParaRPr lang="da-DK"/>
          </a:p>
        </p:txBody>
      </p:sp>
      <p:sp>
        <p:nvSpPr>
          <p:cNvPr id="20" name="Rektangel 19">
            <a:extLst>
              <a:ext uri="{FF2B5EF4-FFF2-40B4-BE49-F238E27FC236}">
                <a16:creationId xmlns:a16="http://schemas.microsoft.com/office/drawing/2014/main" id="{93E31414-1225-47F8-9252-4C3DEBA2397D}"/>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19666956" name="Logoimage" descr="{&quot;templafy&quot;:{&quot;id&quot;:&quot;fe0f3597-ee82-4bd3-aec9-091cc5fbf716&quot;}}"/>
          <p:cNvPicPr>
            <a:picLocks noChangeAspect="1"/>
          </p:cNvPicPr>
          <p:nvPr/>
        </p:nvPicPr>
        <p:blipFill>
          <a:blip r:embed="rId2"/>
          <a:stretch>
            <a:fillRect/>
          </a:stretch>
        </p:blipFill>
        <p:spPr>
          <a:xfrm>
            <a:off x="608" y="5712381"/>
            <a:ext cx="687600" cy="687600"/>
          </a:xfrm>
          <a:prstGeom prst="rect">
            <a:avLst/>
          </a:prstGeom>
        </p:spPr>
      </p:pic>
      <p:sp>
        <p:nvSpPr>
          <p:cNvPr id="11" name="Virksomhed" descr="{&quot;templafy&quot;:{&quot;id&quot;:&quot;a977a856-4e6c-48a5-8216-582faeb881d7&quot;}}">
            <a:extLst>
              <a:ext uri="{FF2B5EF4-FFF2-40B4-BE49-F238E27FC236}">
                <a16:creationId xmlns:a16="http://schemas.microsoft.com/office/drawing/2014/main" id="{BF420F3B-5815-A093-4592-10F9948E3B25}"/>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2" name="CenterFreeText" descr="{&quot;templafy&quot;:{&quot;id&quot;:&quot;d33078c2-87e3-4848-bff1-18df3160ef77&quot;}}">
            <a:extLst>
              <a:ext uri="{FF2B5EF4-FFF2-40B4-BE49-F238E27FC236}">
                <a16:creationId xmlns:a16="http://schemas.microsoft.com/office/drawing/2014/main" id="{EC99CBDC-1856-A4D6-3238-6FBD66719BB8}"/>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3" name="Center" descr="{&quot;templafy&quot;:{&quot;id&quot;:&quot;fe92179f-146d-47c5-b96c-346e5a4fdead&quot;}}" hidden="1">
            <a:extLst>
              <a:ext uri="{FF2B5EF4-FFF2-40B4-BE49-F238E27FC236}">
                <a16:creationId xmlns:a16="http://schemas.microsoft.com/office/drawing/2014/main" id="{ACDA0C44-E9ED-1AEC-6830-4F66C0FB4E13}"/>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pic>
        <p:nvPicPr>
          <p:cNvPr id="1528412960" name="ExtralogoTopimage" descr="{&quot;templafy&quot;:{&quot;id&quot;:&quot;326a7b90-b1e5-4a0c-8ac8-faae660c9077&quot;}}"/>
          <p:cNvPicPr>
            <a:picLocks noChangeAspect="1"/>
          </p:cNvPicPr>
          <p:nvPr/>
        </p:nvPicPr>
        <p:blipFill>
          <a:blip r:embed="rId3"/>
          <a:stretch>
            <a:fillRect/>
          </a:stretch>
        </p:blipFill>
        <p:spPr>
          <a:xfrm>
            <a:off x="9957600" y="97200"/>
            <a:ext cx="2178000" cy="684000"/>
          </a:xfrm>
          <a:prstGeom prst="rect">
            <a:avLst/>
          </a:prstGeom>
        </p:spPr>
      </p:pic>
      <p:pic>
        <p:nvPicPr>
          <p:cNvPr id="1728517848" name="ExtralogoBottomimage" descr="{&quot;templafy&quot;:{&quot;id&quot;:&quot;9bca01c6-394c-415d-806c-67d54db09c44&quot;}}"/>
          <p:cNvPicPr>
            <a:picLocks noChangeAspect="1"/>
          </p:cNvPicPr>
          <p:nvPr/>
        </p:nvPicPr>
        <p:blipFill>
          <a:blip r:embed="rId3"/>
          <a:stretch>
            <a:fillRect/>
          </a:stretch>
        </p:blipFill>
        <p:spPr>
          <a:xfrm>
            <a:off x="5659749" y="6318000"/>
            <a:ext cx="1324800" cy="421200"/>
          </a:xfrm>
          <a:prstGeom prst="rect">
            <a:avLst/>
          </a:prstGeom>
        </p:spPr>
      </p:pic>
      <p:sp>
        <p:nvSpPr>
          <p:cNvPr id="16" name="Titel" descr="{&quot;templafy&quot;:{&quot;id&quot;:&quot;8b422f80-bc71-4390-b8a6-7dcb0a82d4de&quot;}}">
            <a:extLst>
              <a:ext uri="{FF2B5EF4-FFF2-40B4-BE49-F238E27FC236}">
                <a16:creationId xmlns:a16="http://schemas.microsoft.com/office/drawing/2014/main" id="{48FFF43D-2B85-A1D3-1FAB-619324B2F215}"/>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8" name="Navn" descr="{&quot;templafy&quot;:{&quot;id&quot;:&quot;7489ce06-e536-4e40-a4bc-676821a1ec74&quot;}}">
            <a:extLst>
              <a:ext uri="{FF2B5EF4-FFF2-40B4-BE49-F238E27FC236}">
                <a16:creationId xmlns:a16="http://schemas.microsoft.com/office/drawing/2014/main" id="{9A0CC2C1-9FCA-BB54-5FC2-1241DE6A7EE6}"/>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9" name="Dato" descr="{&quot;templafy&quot;:{&quot;id&quot;:&quot;d0619be8-3393-4b91-bf7c-b09a5ebdb693&quot;}}">
            <a:extLst>
              <a:ext uri="{FF2B5EF4-FFF2-40B4-BE49-F238E27FC236}">
                <a16:creationId xmlns:a16="http://schemas.microsoft.com/office/drawing/2014/main" id="{72EE406B-BDF2-E366-AB99-E3C78E5C601E}"/>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9" name="Titel 8">
            <a:extLst>
              <a:ext uri="{FF2B5EF4-FFF2-40B4-BE49-F238E27FC236}">
                <a16:creationId xmlns:a16="http://schemas.microsoft.com/office/drawing/2014/main" id="{344A462E-6373-FF78-3B79-0D993E236620}"/>
              </a:ext>
            </a:extLst>
          </p:cNvPr>
          <p:cNvSpPr>
            <a:spLocks noGrp="1"/>
          </p:cNvSpPr>
          <p:nvPr>
            <p:ph type="title" hasCustomPrompt="1"/>
          </p:nvPr>
        </p:nvSpPr>
        <p:spPr>
          <a:xfrm>
            <a:off x="1127124" y="872078"/>
            <a:ext cx="10371600" cy="826910"/>
          </a:xfrm>
        </p:spPr>
        <p:txBody>
          <a:bodyPr/>
          <a:lstStyle/>
          <a:p>
            <a:r>
              <a:rPr lang="da-DK"/>
              <a:t>Overskrift 28pt i max. to linjer teksten vokser opad </a:t>
            </a:r>
          </a:p>
        </p:txBody>
      </p:sp>
      <p:sp>
        <p:nvSpPr>
          <p:cNvPr id="4" name="Pladsholder til indhold 2">
            <a:extLst>
              <a:ext uri="{FF2B5EF4-FFF2-40B4-BE49-F238E27FC236}">
                <a16:creationId xmlns:a16="http://schemas.microsoft.com/office/drawing/2014/main" id="{A6A34AE8-A86C-BBC0-698D-9544D11561F4}"/>
              </a:ext>
            </a:extLst>
          </p:cNvPr>
          <p:cNvSpPr>
            <a:spLocks noGrp="1"/>
          </p:cNvSpPr>
          <p:nvPr>
            <p:ph idx="1" hasCustomPrompt="1"/>
          </p:nvPr>
        </p:nvSpPr>
        <p:spPr>
          <a:xfrm>
            <a:off x="1127124" y="1989137"/>
            <a:ext cx="2322000" cy="3708401"/>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a:t>Brødtekst 18pt skrives her</a:t>
            </a:r>
          </a:p>
          <a:p>
            <a:pPr lvl="1"/>
            <a:r>
              <a:rPr lang="da-DK" noProof="0"/>
              <a:t>Anden niveau</a:t>
            </a:r>
          </a:p>
          <a:p>
            <a:pPr lvl="2"/>
            <a:r>
              <a:rPr lang="da-DK" noProof="0"/>
              <a:t>Tredje niveau</a:t>
            </a:r>
          </a:p>
          <a:p>
            <a:pPr lvl="3"/>
            <a:r>
              <a:rPr lang="da-DK" noProof="0"/>
              <a:t>Fjerde niveau</a:t>
            </a:r>
          </a:p>
          <a:p>
            <a:pPr lvl="4"/>
            <a:r>
              <a:rPr lang="da-DK" noProof="0"/>
              <a:t>Femte niveau</a:t>
            </a:r>
          </a:p>
        </p:txBody>
      </p:sp>
      <p:sp>
        <p:nvSpPr>
          <p:cNvPr id="5" name="Pladsholder til indhold 3">
            <a:extLst>
              <a:ext uri="{FF2B5EF4-FFF2-40B4-BE49-F238E27FC236}">
                <a16:creationId xmlns:a16="http://schemas.microsoft.com/office/drawing/2014/main" id="{EC941C3A-F153-D159-09E1-B8521393FCCF}"/>
              </a:ext>
            </a:extLst>
          </p:cNvPr>
          <p:cNvSpPr>
            <a:spLocks noGrp="1"/>
          </p:cNvSpPr>
          <p:nvPr>
            <p:ph sz="half" idx="2" hasCustomPrompt="1"/>
          </p:nvPr>
        </p:nvSpPr>
        <p:spPr>
          <a:xfrm>
            <a:off x="3810324" y="1989137"/>
            <a:ext cx="2322000" cy="3708401"/>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a:t>Brødtekst 18pt skrives her</a:t>
            </a:r>
          </a:p>
          <a:p>
            <a:pPr lvl="1"/>
            <a:r>
              <a:rPr lang="da-DK" noProof="0"/>
              <a:t>Anden niveau</a:t>
            </a:r>
          </a:p>
          <a:p>
            <a:pPr lvl="2"/>
            <a:r>
              <a:rPr lang="da-DK" noProof="0"/>
              <a:t>Tredje niveau</a:t>
            </a:r>
          </a:p>
          <a:p>
            <a:pPr lvl="3"/>
            <a:r>
              <a:rPr lang="da-DK" noProof="0"/>
              <a:t>Fjerde niveau</a:t>
            </a:r>
          </a:p>
          <a:p>
            <a:pPr lvl="4"/>
            <a:r>
              <a:rPr lang="da-DK" noProof="0"/>
              <a:t>Femte niveau</a:t>
            </a:r>
          </a:p>
        </p:txBody>
      </p:sp>
      <p:sp>
        <p:nvSpPr>
          <p:cNvPr id="7" name="Pladsholder til indhold 4">
            <a:extLst>
              <a:ext uri="{FF2B5EF4-FFF2-40B4-BE49-F238E27FC236}">
                <a16:creationId xmlns:a16="http://schemas.microsoft.com/office/drawing/2014/main" id="{717E155C-EDCD-3209-9FE7-2CED06ACDC0D}"/>
              </a:ext>
            </a:extLst>
          </p:cNvPr>
          <p:cNvSpPr>
            <a:spLocks noGrp="1"/>
          </p:cNvSpPr>
          <p:nvPr>
            <p:ph sz="half" idx="13" hasCustomPrompt="1"/>
          </p:nvPr>
        </p:nvSpPr>
        <p:spPr>
          <a:xfrm>
            <a:off x="6493524" y="1989137"/>
            <a:ext cx="2322000" cy="3708401"/>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3024000">
              <a:defRPr sz="1000"/>
            </a:lvl9pPr>
          </a:lstStyle>
          <a:p>
            <a:pPr lvl="0"/>
            <a:r>
              <a:rPr lang="da-DK" noProof="0"/>
              <a:t>Brødtekst 18pt skrives her</a:t>
            </a:r>
          </a:p>
          <a:p>
            <a:pPr lvl="1"/>
            <a:r>
              <a:rPr lang="da-DK" noProof="0"/>
              <a:t>Anden niveau</a:t>
            </a:r>
          </a:p>
          <a:p>
            <a:pPr lvl="2"/>
            <a:r>
              <a:rPr lang="da-DK" noProof="0"/>
              <a:t>Tredje niveau</a:t>
            </a:r>
          </a:p>
          <a:p>
            <a:pPr lvl="3"/>
            <a:r>
              <a:rPr lang="da-DK" noProof="0"/>
              <a:t>Fjerde niveau</a:t>
            </a:r>
          </a:p>
          <a:p>
            <a:pPr lvl="4"/>
            <a:r>
              <a:rPr lang="da-DK" noProof="0"/>
              <a:t>Femte niveau</a:t>
            </a:r>
          </a:p>
        </p:txBody>
      </p:sp>
      <p:sp>
        <p:nvSpPr>
          <p:cNvPr id="8" name="Pladsholder til indhold 5">
            <a:extLst>
              <a:ext uri="{FF2B5EF4-FFF2-40B4-BE49-F238E27FC236}">
                <a16:creationId xmlns:a16="http://schemas.microsoft.com/office/drawing/2014/main" id="{A7F0EDB7-166F-F049-161D-F0420F804F5B}"/>
              </a:ext>
            </a:extLst>
          </p:cNvPr>
          <p:cNvSpPr>
            <a:spLocks noGrp="1"/>
          </p:cNvSpPr>
          <p:nvPr>
            <p:ph sz="quarter" idx="14" hasCustomPrompt="1"/>
          </p:nvPr>
        </p:nvSpPr>
        <p:spPr>
          <a:xfrm>
            <a:off x="9176724" y="1989137"/>
            <a:ext cx="2322000" cy="3708401"/>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a:t>Brødtekst 18pt skrives her</a:t>
            </a:r>
          </a:p>
          <a:p>
            <a:pPr lvl="1"/>
            <a:r>
              <a:rPr lang="da-DK" noProof="0"/>
              <a:t>Anden niveau</a:t>
            </a:r>
          </a:p>
          <a:p>
            <a:pPr lvl="2"/>
            <a:r>
              <a:rPr lang="da-DK" noProof="0"/>
              <a:t>Tredje niveau</a:t>
            </a:r>
          </a:p>
          <a:p>
            <a:pPr lvl="3"/>
            <a:r>
              <a:rPr lang="da-DK" noProof="0"/>
              <a:t>Fjerde niveau</a:t>
            </a:r>
          </a:p>
          <a:p>
            <a:pPr lvl="4"/>
            <a:r>
              <a:rPr lang="da-DK" noProof="0"/>
              <a:t>Femte niveau</a:t>
            </a:r>
          </a:p>
        </p:txBody>
      </p:sp>
      <p:sp>
        <p:nvSpPr>
          <p:cNvPr id="6" name="Pladsholder til diasnummer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667EC89C-17A0-4E64-A6D2-B825673CEEDF}" type="slidenum">
              <a:rPr lang="en-US" smtClean="0"/>
              <a:pPr/>
              <a:t>‹nr.›</a:t>
            </a:fld>
            <a:endParaRPr lang="en-US"/>
          </a:p>
        </p:txBody>
      </p:sp>
    </p:spTree>
    <p:extLst>
      <p:ext uri="{BB962C8B-B14F-4D97-AF65-F5344CB8AC3E}">
        <p14:creationId xmlns:p14="http://schemas.microsoft.com/office/powerpoint/2010/main" val="1044309727"/>
      </p:ext>
    </p:extLst>
  </p:cSld>
  <p:clrMapOvr>
    <a:masterClrMapping/>
  </p:clrMapOvr>
  <p:extLst>
    <p:ext uri="{DCECCB84-F9BA-43D5-87BE-67443E8EF086}">
      <p15:sldGuideLst xmlns:p15="http://schemas.microsoft.com/office/powerpoint/2012/main">
        <p15:guide id="1" orient="horz" pos="548">
          <p15:clr>
            <a:srgbClr val="A4A3A4"/>
          </p15:clr>
        </p15:guide>
        <p15:guide id="2" pos="2172">
          <p15:clr>
            <a:srgbClr val="A4A3A4"/>
          </p15:clr>
        </p15:guide>
        <p15:guide id="3" pos="2399">
          <p15:clr>
            <a:srgbClr val="A4A3A4"/>
          </p15:clr>
        </p15:guide>
        <p15:guide id="4" pos="5553">
          <p15:clr>
            <a:srgbClr val="A4A3A4"/>
          </p15:clr>
        </p15:guide>
        <p15:guide id="5" pos="5780">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e spalter - foto &amp; tekst">
    <p:spTree>
      <p:nvGrpSpPr>
        <p:cNvPr id="1" name=""/>
        <p:cNvGrpSpPr/>
        <p:nvPr/>
      </p:nvGrpSpPr>
      <p:grpSpPr>
        <a:xfrm>
          <a:off x="0" y="0"/>
          <a:ext cx="0" cy="0"/>
          <a:chOff x="0" y="0"/>
          <a:chExt cx="0" cy="0"/>
        </a:xfrm>
      </p:grpSpPr>
      <p:sp>
        <p:nvSpPr>
          <p:cNvPr id="22" name="Footer Placeholder 3" hidden="1">
            <a:extLst>
              <a:ext uri="{FF2B5EF4-FFF2-40B4-BE49-F238E27FC236}">
                <a16:creationId xmlns:a16="http://schemas.microsoft.com/office/drawing/2014/main" id="{A0298306-FEFE-FC79-BDB9-82F08009AF78}"/>
              </a:ext>
            </a:extLst>
          </p:cNvPr>
          <p:cNvSpPr>
            <a:spLocks noGrp="1"/>
          </p:cNvSpPr>
          <p:nvPr>
            <p:ph type="ftr" sz="quarter" idx="11"/>
          </p:nvPr>
        </p:nvSpPr>
        <p:spPr>
          <a:xfrm>
            <a:off x="0" y="6847200"/>
            <a:ext cx="0" cy="0"/>
          </a:xfrm>
        </p:spPr>
        <p:txBody>
          <a:bodyPr/>
          <a:lstStyle/>
          <a:p>
            <a:endParaRPr lang="en-GB"/>
          </a:p>
        </p:txBody>
      </p:sp>
      <p:sp>
        <p:nvSpPr>
          <p:cNvPr id="23" name="Date Placeholder 4" hidden="1">
            <a:extLst>
              <a:ext uri="{FF2B5EF4-FFF2-40B4-BE49-F238E27FC236}">
                <a16:creationId xmlns:a16="http://schemas.microsoft.com/office/drawing/2014/main" id="{C513C651-498D-86FD-657D-5909DA7ABB5F}"/>
              </a:ext>
            </a:extLst>
          </p:cNvPr>
          <p:cNvSpPr>
            <a:spLocks noGrp="1"/>
          </p:cNvSpPr>
          <p:nvPr>
            <p:ph type="dt" sz="half" idx="26"/>
          </p:nvPr>
        </p:nvSpPr>
        <p:spPr>
          <a:xfrm>
            <a:off x="0" y="6847200"/>
            <a:ext cx="0" cy="0"/>
          </a:xfrm>
        </p:spPr>
        <p:txBody>
          <a:bodyPr/>
          <a:lstStyle/>
          <a:p>
            <a:endParaRPr lang="da-DK"/>
          </a:p>
        </p:txBody>
      </p:sp>
      <p:sp>
        <p:nvSpPr>
          <p:cNvPr id="24" name="Rektangel 19">
            <a:extLst>
              <a:ext uri="{FF2B5EF4-FFF2-40B4-BE49-F238E27FC236}">
                <a16:creationId xmlns:a16="http://schemas.microsoft.com/office/drawing/2014/main" id="{A546CCD1-DD8D-BDB4-0758-7C786C631366}"/>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25300581" name="Logoimage" descr="{&quot;templafy&quot;:{&quot;id&quot;:&quot;accb5b1b-4247-4685-ac1e-4f90796f16d7&quot;}}"/>
          <p:cNvPicPr>
            <a:picLocks noChangeAspect="1"/>
          </p:cNvPicPr>
          <p:nvPr/>
        </p:nvPicPr>
        <p:blipFill>
          <a:blip r:embed="rId2"/>
          <a:stretch>
            <a:fillRect/>
          </a:stretch>
        </p:blipFill>
        <p:spPr>
          <a:xfrm>
            <a:off x="608" y="5712381"/>
            <a:ext cx="687600" cy="687600"/>
          </a:xfrm>
          <a:prstGeom prst="rect">
            <a:avLst/>
          </a:prstGeom>
        </p:spPr>
      </p:pic>
      <p:sp>
        <p:nvSpPr>
          <p:cNvPr id="11" name="Virksomhed" descr="{&quot;templafy&quot;:{&quot;id&quot;:&quot;593e0285-1850-4b0f-ad6a-53e6ba083488&quot;}}">
            <a:extLst>
              <a:ext uri="{FF2B5EF4-FFF2-40B4-BE49-F238E27FC236}">
                <a16:creationId xmlns:a16="http://schemas.microsoft.com/office/drawing/2014/main" id="{BF420F3B-5815-A093-4592-10F9948E3B25}"/>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2" name="CenterFreeText" descr="{&quot;templafy&quot;:{&quot;id&quot;:&quot;1a536692-9650-4492-b331-fca6a12b90be&quot;}}">
            <a:extLst>
              <a:ext uri="{FF2B5EF4-FFF2-40B4-BE49-F238E27FC236}">
                <a16:creationId xmlns:a16="http://schemas.microsoft.com/office/drawing/2014/main" id="{EC99CBDC-1856-A4D6-3238-6FBD66719BB8}"/>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3" name="Center" descr="{&quot;templafy&quot;:{&quot;id&quot;:&quot;7f303e87-e542-45b4-a045-4c272860a537&quot;}}" hidden="1">
            <a:extLst>
              <a:ext uri="{FF2B5EF4-FFF2-40B4-BE49-F238E27FC236}">
                <a16:creationId xmlns:a16="http://schemas.microsoft.com/office/drawing/2014/main" id="{ACDA0C44-E9ED-1AEC-6830-4F66C0FB4E13}"/>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pic>
        <p:nvPicPr>
          <p:cNvPr id="1308302558" name="ExtralogoTopimage" descr="{&quot;templafy&quot;:{&quot;id&quot;:&quot;b9b78f8b-405c-4f92-b701-86aded8d9efe&quot;}}"/>
          <p:cNvPicPr>
            <a:picLocks noChangeAspect="1"/>
          </p:cNvPicPr>
          <p:nvPr/>
        </p:nvPicPr>
        <p:blipFill>
          <a:blip r:embed="rId3"/>
          <a:stretch>
            <a:fillRect/>
          </a:stretch>
        </p:blipFill>
        <p:spPr>
          <a:xfrm>
            <a:off x="9957600" y="97200"/>
            <a:ext cx="2178000" cy="684000"/>
          </a:xfrm>
          <a:prstGeom prst="rect">
            <a:avLst/>
          </a:prstGeom>
        </p:spPr>
      </p:pic>
      <p:pic>
        <p:nvPicPr>
          <p:cNvPr id="883451458" name="ExtralogoBottomimage" descr="{&quot;templafy&quot;:{&quot;id&quot;:&quot;181699a0-bf4d-4785-b010-a7b7be1b0594&quot;}}"/>
          <p:cNvPicPr>
            <a:picLocks noChangeAspect="1"/>
          </p:cNvPicPr>
          <p:nvPr/>
        </p:nvPicPr>
        <p:blipFill>
          <a:blip r:embed="rId3"/>
          <a:stretch>
            <a:fillRect/>
          </a:stretch>
        </p:blipFill>
        <p:spPr>
          <a:xfrm>
            <a:off x="5659749" y="6318000"/>
            <a:ext cx="1324800" cy="421200"/>
          </a:xfrm>
          <a:prstGeom prst="rect">
            <a:avLst/>
          </a:prstGeom>
        </p:spPr>
      </p:pic>
      <p:sp>
        <p:nvSpPr>
          <p:cNvPr id="16" name="Titel" descr="{&quot;templafy&quot;:{&quot;id&quot;:&quot;3aa67b63-e0b9-45ec-b757-e315f78b5da1&quot;}}">
            <a:extLst>
              <a:ext uri="{FF2B5EF4-FFF2-40B4-BE49-F238E27FC236}">
                <a16:creationId xmlns:a16="http://schemas.microsoft.com/office/drawing/2014/main" id="{48FFF43D-2B85-A1D3-1FAB-619324B2F215}"/>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8" name="Navn" descr="{&quot;templafy&quot;:{&quot;id&quot;:&quot;e6c9ca0c-3eec-4330-9016-c78b9d3a8a8a&quot;}}">
            <a:extLst>
              <a:ext uri="{FF2B5EF4-FFF2-40B4-BE49-F238E27FC236}">
                <a16:creationId xmlns:a16="http://schemas.microsoft.com/office/drawing/2014/main" id="{9A0CC2C1-9FCA-BB54-5FC2-1241DE6A7EE6}"/>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9" name="Dato" descr="{&quot;templafy&quot;:{&quot;id&quot;:&quot;d7566243-03b3-4721-9232-6069ad302ba8&quot;}}">
            <a:extLst>
              <a:ext uri="{FF2B5EF4-FFF2-40B4-BE49-F238E27FC236}">
                <a16:creationId xmlns:a16="http://schemas.microsoft.com/office/drawing/2014/main" id="{72EE406B-BDF2-E366-AB99-E3C78E5C601E}"/>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9" name="Titel 8">
            <a:extLst>
              <a:ext uri="{FF2B5EF4-FFF2-40B4-BE49-F238E27FC236}">
                <a16:creationId xmlns:a16="http://schemas.microsoft.com/office/drawing/2014/main" id="{344A462E-6373-FF78-3B79-0D993E236620}"/>
              </a:ext>
            </a:extLst>
          </p:cNvPr>
          <p:cNvSpPr>
            <a:spLocks noGrp="1"/>
          </p:cNvSpPr>
          <p:nvPr>
            <p:ph type="title" hasCustomPrompt="1"/>
          </p:nvPr>
        </p:nvSpPr>
        <p:spPr>
          <a:xfrm>
            <a:off x="1127124" y="872078"/>
            <a:ext cx="10371600" cy="826910"/>
          </a:xfrm>
        </p:spPr>
        <p:txBody>
          <a:bodyPr/>
          <a:lstStyle/>
          <a:p>
            <a:r>
              <a:rPr lang="da-DK"/>
              <a:t>Overskrift 28pt i max. to linjer teksten vokser opad </a:t>
            </a:r>
          </a:p>
        </p:txBody>
      </p:sp>
      <p:sp>
        <p:nvSpPr>
          <p:cNvPr id="4" name="Pladsholder til indhold 2">
            <a:extLst>
              <a:ext uri="{FF2B5EF4-FFF2-40B4-BE49-F238E27FC236}">
                <a16:creationId xmlns:a16="http://schemas.microsoft.com/office/drawing/2014/main" id="{A6A34AE8-A86C-BBC0-698D-9544D11561F4}"/>
              </a:ext>
            </a:extLst>
          </p:cNvPr>
          <p:cNvSpPr>
            <a:spLocks noGrp="1"/>
          </p:cNvSpPr>
          <p:nvPr>
            <p:ph idx="1" hasCustomPrompt="1"/>
          </p:nvPr>
        </p:nvSpPr>
        <p:spPr>
          <a:xfrm>
            <a:off x="1127124" y="4349931"/>
            <a:ext cx="2322000" cy="1347607"/>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a:t>Brødtekst 18pt skrives her</a:t>
            </a:r>
          </a:p>
          <a:p>
            <a:pPr lvl="1"/>
            <a:r>
              <a:rPr lang="da-DK" noProof="0"/>
              <a:t>Anden niveau</a:t>
            </a:r>
          </a:p>
          <a:p>
            <a:pPr lvl="2"/>
            <a:r>
              <a:rPr lang="da-DK" noProof="0"/>
              <a:t>Tredje niveau</a:t>
            </a:r>
          </a:p>
        </p:txBody>
      </p:sp>
      <p:sp>
        <p:nvSpPr>
          <p:cNvPr id="2" name="Pladsholder til billede 2">
            <a:extLst>
              <a:ext uri="{FF2B5EF4-FFF2-40B4-BE49-F238E27FC236}">
                <a16:creationId xmlns:a16="http://schemas.microsoft.com/office/drawing/2014/main" id="{8B1C1857-CF7F-4FB3-D4BA-AD6EF25A5FFA}"/>
              </a:ext>
            </a:extLst>
          </p:cNvPr>
          <p:cNvSpPr>
            <a:spLocks noGrp="1"/>
          </p:cNvSpPr>
          <p:nvPr>
            <p:ph type="pic" sz="quarter" idx="22" hasCustomPrompt="1"/>
          </p:nvPr>
        </p:nvSpPr>
        <p:spPr>
          <a:xfrm>
            <a:off x="1127124" y="1990800"/>
            <a:ext cx="2322000" cy="2227188"/>
          </a:xfrm>
        </p:spPr>
        <p:txBody>
          <a:bodyPr tIns="936000" anchor="ctr" anchorCtr="0"/>
          <a:lstStyle>
            <a:lvl1pPr marL="0" indent="0" algn="ctr">
              <a:buNone/>
              <a:defRPr sz="1400" baseline="0">
                <a:solidFill>
                  <a:schemeClr val="tx1"/>
                </a:solidFill>
              </a:defRPr>
            </a:lvl1pPr>
          </a:lstStyle>
          <a:p>
            <a:r>
              <a:rPr lang="da-DK"/>
              <a:t>Klik på ikon for at indsætte billede</a:t>
            </a:r>
          </a:p>
        </p:txBody>
      </p:sp>
      <p:sp>
        <p:nvSpPr>
          <p:cNvPr id="5" name="Pladsholder til indhold 3">
            <a:extLst>
              <a:ext uri="{FF2B5EF4-FFF2-40B4-BE49-F238E27FC236}">
                <a16:creationId xmlns:a16="http://schemas.microsoft.com/office/drawing/2014/main" id="{EC941C3A-F153-D159-09E1-B8521393FCCF}"/>
              </a:ext>
            </a:extLst>
          </p:cNvPr>
          <p:cNvSpPr>
            <a:spLocks noGrp="1"/>
          </p:cNvSpPr>
          <p:nvPr>
            <p:ph sz="half" idx="2" hasCustomPrompt="1"/>
          </p:nvPr>
        </p:nvSpPr>
        <p:spPr>
          <a:xfrm>
            <a:off x="3810324" y="4349931"/>
            <a:ext cx="2322000" cy="1347607"/>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a:t>Brødtekst 18pt skrives her</a:t>
            </a:r>
          </a:p>
          <a:p>
            <a:pPr lvl="1"/>
            <a:r>
              <a:rPr lang="da-DK" noProof="0"/>
              <a:t>Anden niveau</a:t>
            </a:r>
          </a:p>
          <a:p>
            <a:pPr lvl="2"/>
            <a:r>
              <a:rPr lang="da-DK" noProof="0"/>
              <a:t>Tredje niveau</a:t>
            </a:r>
          </a:p>
        </p:txBody>
      </p:sp>
      <p:sp>
        <p:nvSpPr>
          <p:cNvPr id="17" name="Pladsholder til billede 3">
            <a:extLst>
              <a:ext uri="{FF2B5EF4-FFF2-40B4-BE49-F238E27FC236}">
                <a16:creationId xmlns:a16="http://schemas.microsoft.com/office/drawing/2014/main" id="{2ECD75EE-FA66-41A2-A757-AB1AFB101579}"/>
              </a:ext>
            </a:extLst>
          </p:cNvPr>
          <p:cNvSpPr>
            <a:spLocks noGrp="1"/>
          </p:cNvSpPr>
          <p:nvPr>
            <p:ph type="pic" sz="quarter" idx="23" hasCustomPrompt="1"/>
          </p:nvPr>
        </p:nvSpPr>
        <p:spPr>
          <a:xfrm>
            <a:off x="3810323" y="1990800"/>
            <a:ext cx="2322000" cy="2227188"/>
          </a:xfrm>
        </p:spPr>
        <p:txBody>
          <a:bodyPr tIns="936000" anchor="ctr" anchorCtr="0"/>
          <a:lstStyle>
            <a:lvl1pPr marL="0" indent="0" algn="ctr">
              <a:buNone/>
              <a:defRPr sz="1400" baseline="0">
                <a:solidFill>
                  <a:schemeClr val="tx1"/>
                </a:solidFill>
              </a:defRPr>
            </a:lvl1pPr>
          </a:lstStyle>
          <a:p>
            <a:r>
              <a:rPr lang="da-DK"/>
              <a:t>Klik på ikon for at indsætte billede</a:t>
            </a:r>
          </a:p>
        </p:txBody>
      </p:sp>
      <p:sp>
        <p:nvSpPr>
          <p:cNvPr id="7" name="Pladsholder til indhold 4">
            <a:extLst>
              <a:ext uri="{FF2B5EF4-FFF2-40B4-BE49-F238E27FC236}">
                <a16:creationId xmlns:a16="http://schemas.microsoft.com/office/drawing/2014/main" id="{717E155C-EDCD-3209-9FE7-2CED06ACDC0D}"/>
              </a:ext>
            </a:extLst>
          </p:cNvPr>
          <p:cNvSpPr>
            <a:spLocks noGrp="1"/>
          </p:cNvSpPr>
          <p:nvPr>
            <p:ph sz="half" idx="13" hasCustomPrompt="1"/>
          </p:nvPr>
        </p:nvSpPr>
        <p:spPr>
          <a:xfrm>
            <a:off x="6493524" y="4349931"/>
            <a:ext cx="2322000" cy="1347607"/>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3024000">
              <a:defRPr sz="1000"/>
            </a:lvl9pPr>
          </a:lstStyle>
          <a:p>
            <a:pPr lvl="0"/>
            <a:r>
              <a:rPr lang="da-DK" noProof="0"/>
              <a:t>Brødtekst 18pt skrives her</a:t>
            </a:r>
          </a:p>
          <a:p>
            <a:pPr lvl="1"/>
            <a:r>
              <a:rPr lang="da-DK" noProof="0"/>
              <a:t>Anden niveau</a:t>
            </a:r>
          </a:p>
          <a:p>
            <a:pPr lvl="2"/>
            <a:r>
              <a:rPr lang="da-DK" noProof="0"/>
              <a:t>Tredje niveau</a:t>
            </a:r>
          </a:p>
        </p:txBody>
      </p:sp>
      <p:sp>
        <p:nvSpPr>
          <p:cNvPr id="20" name="Pladsholder til billede 4">
            <a:extLst>
              <a:ext uri="{FF2B5EF4-FFF2-40B4-BE49-F238E27FC236}">
                <a16:creationId xmlns:a16="http://schemas.microsoft.com/office/drawing/2014/main" id="{54F2624D-77EB-CC8D-8E80-D062C6AE711A}"/>
              </a:ext>
            </a:extLst>
          </p:cNvPr>
          <p:cNvSpPr>
            <a:spLocks noGrp="1"/>
          </p:cNvSpPr>
          <p:nvPr>
            <p:ph type="pic" sz="quarter" idx="24" hasCustomPrompt="1"/>
          </p:nvPr>
        </p:nvSpPr>
        <p:spPr>
          <a:xfrm>
            <a:off x="6491288" y="1990800"/>
            <a:ext cx="2322000" cy="2227188"/>
          </a:xfrm>
        </p:spPr>
        <p:txBody>
          <a:bodyPr tIns="936000" anchor="ctr" anchorCtr="0"/>
          <a:lstStyle>
            <a:lvl1pPr marL="0" indent="0" algn="ctr">
              <a:buNone/>
              <a:defRPr sz="1400" baseline="0">
                <a:solidFill>
                  <a:schemeClr val="tx1"/>
                </a:solidFill>
              </a:defRPr>
            </a:lvl1pPr>
          </a:lstStyle>
          <a:p>
            <a:r>
              <a:rPr lang="da-DK"/>
              <a:t>Klik på ikon for at indsætte billede</a:t>
            </a:r>
          </a:p>
        </p:txBody>
      </p:sp>
      <p:sp>
        <p:nvSpPr>
          <p:cNvPr id="8" name="Pladsholder til indhold 5">
            <a:extLst>
              <a:ext uri="{FF2B5EF4-FFF2-40B4-BE49-F238E27FC236}">
                <a16:creationId xmlns:a16="http://schemas.microsoft.com/office/drawing/2014/main" id="{A7F0EDB7-166F-F049-161D-F0420F804F5B}"/>
              </a:ext>
            </a:extLst>
          </p:cNvPr>
          <p:cNvSpPr>
            <a:spLocks noGrp="1"/>
          </p:cNvSpPr>
          <p:nvPr>
            <p:ph sz="quarter" idx="14" hasCustomPrompt="1"/>
          </p:nvPr>
        </p:nvSpPr>
        <p:spPr>
          <a:xfrm>
            <a:off x="9176724" y="4349931"/>
            <a:ext cx="2322000" cy="1347607"/>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a:t>Brødtekst 18pt skrives her</a:t>
            </a:r>
          </a:p>
          <a:p>
            <a:pPr lvl="1"/>
            <a:r>
              <a:rPr lang="da-DK" noProof="0"/>
              <a:t>Anden niveau</a:t>
            </a:r>
          </a:p>
          <a:p>
            <a:pPr lvl="2"/>
            <a:r>
              <a:rPr lang="da-DK" noProof="0"/>
              <a:t>Tredje niveau</a:t>
            </a:r>
          </a:p>
        </p:txBody>
      </p:sp>
      <p:sp>
        <p:nvSpPr>
          <p:cNvPr id="21" name="Pladsholder til billede 5">
            <a:extLst>
              <a:ext uri="{FF2B5EF4-FFF2-40B4-BE49-F238E27FC236}">
                <a16:creationId xmlns:a16="http://schemas.microsoft.com/office/drawing/2014/main" id="{CF000555-F63D-737C-05B0-6D976BDBCC1C}"/>
              </a:ext>
            </a:extLst>
          </p:cNvPr>
          <p:cNvSpPr>
            <a:spLocks noGrp="1"/>
          </p:cNvSpPr>
          <p:nvPr>
            <p:ph type="pic" sz="quarter" idx="25" hasCustomPrompt="1"/>
          </p:nvPr>
        </p:nvSpPr>
        <p:spPr>
          <a:xfrm>
            <a:off x="9175750" y="1990800"/>
            <a:ext cx="2322000" cy="2227188"/>
          </a:xfrm>
        </p:spPr>
        <p:txBody>
          <a:bodyPr tIns="936000" anchor="ctr" anchorCtr="0"/>
          <a:lstStyle>
            <a:lvl1pPr marL="0" indent="0" algn="ctr">
              <a:buNone/>
              <a:defRPr sz="1400" baseline="0">
                <a:solidFill>
                  <a:schemeClr val="tx1"/>
                </a:solidFill>
              </a:defRPr>
            </a:lvl1pPr>
          </a:lstStyle>
          <a:p>
            <a:r>
              <a:rPr lang="da-DK"/>
              <a:t>Klik på ikon for at indsætte billede</a:t>
            </a:r>
          </a:p>
        </p:txBody>
      </p:sp>
      <p:sp>
        <p:nvSpPr>
          <p:cNvPr id="6" name="Pladsholder til diasnummer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667EC89C-17A0-4E64-A6D2-B825673CEEDF}" type="slidenum">
              <a:rPr lang="en-US" smtClean="0"/>
              <a:pPr/>
              <a:t>‹nr.›</a:t>
            </a:fld>
            <a:endParaRPr lang="en-US"/>
          </a:p>
        </p:txBody>
      </p:sp>
    </p:spTree>
    <p:extLst>
      <p:ext uri="{BB962C8B-B14F-4D97-AF65-F5344CB8AC3E}">
        <p14:creationId xmlns:p14="http://schemas.microsoft.com/office/powerpoint/2010/main" val="2695041040"/>
      </p:ext>
    </p:extLst>
  </p:cSld>
  <p:clrMapOvr>
    <a:masterClrMapping/>
  </p:clrMapOvr>
  <p:extLst>
    <p:ext uri="{DCECCB84-F9BA-43D5-87BE-67443E8EF086}">
      <p15:sldGuideLst xmlns:p15="http://schemas.microsoft.com/office/powerpoint/2012/main">
        <p15:guide id="1" orient="horz" pos="548">
          <p15:clr>
            <a:srgbClr val="A4A3A4"/>
          </p15:clr>
        </p15:guide>
        <p15:guide id="2" pos="2172">
          <p15:clr>
            <a:srgbClr val="A4A3A4"/>
          </p15:clr>
        </p15:guide>
        <p15:guide id="3" pos="2399">
          <p15:clr>
            <a:srgbClr val="A4A3A4"/>
          </p15:clr>
        </p15:guide>
        <p15:guide id="4" pos="5553">
          <p15:clr>
            <a:srgbClr val="A4A3A4"/>
          </p15:clr>
        </p15:guide>
        <p15:guide id="5" pos="5780">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amp; foto/grafik">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EA25F8AF-2D8A-4335-943D-F40DE9A05960}"/>
              </a:ext>
              <a:ext uri="{C183D7F6-B498-43B3-948B-1728B52AA6E4}">
                <adec:decorative xmlns:adec="http://schemas.microsoft.com/office/drawing/2017/decorative" val="1"/>
              </a:ext>
            </a:extLst>
          </p:cNvPr>
          <p:cNvSpPr>
            <a:spLocks noGrp="1"/>
          </p:cNvSpPr>
          <p:nvPr>
            <p:ph type="dt" sz="half" idx="18"/>
          </p:nvPr>
        </p:nvSpPr>
        <p:spPr/>
        <p:txBody>
          <a:bodyPr/>
          <a:lstStyle/>
          <a:p>
            <a:endParaRPr lang="da-DK"/>
          </a:p>
        </p:txBody>
      </p:sp>
      <p:sp>
        <p:nvSpPr>
          <p:cNvPr id="7" name="Footer Placeholder 6" hidden="1">
            <a:extLst>
              <a:ext uri="{FF2B5EF4-FFF2-40B4-BE49-F238E27FC236}">
                <a16:creationId xmlns:a16="http://schemas.microsoft.com/office/drawing/2014/main" id="{96A8B04C-CD21-4171-B523-6B578AF90309}"/>
              </a:ext>
              <a:ext uri="{C183D7F6-B498-43B3-948B-1728B52AA6E4}">
                <adec:decorative xmlns:adec="http://schemas.microsoft.com/office/drawing/2017/decorative" val="1"/>
              </a:ext>
            </a:extLst>
          </p:cNvPr>
          <p:cNvSpPr>
            <a:spLocks noGrp="1"/>
          </p:cNvSpPr>
          <p:nvPr>
            <p:ph type="ftr" sz="quarter" idx="19"/>
          </p:nvPr>
        </p:nvSpPr>
        <p:spPr/>
        <p:txBody>
          <a:bodyPr/>
          <a:lstStyle/>
          <a:p>
            <a:endParaRPr lang="en-GB"/>
          </a:p>
        </p:txBody>
      </p:sp>
      <p:sp>
        <p:nvSpPr>
          <p:cNvPr id="37" name="Rektangel 36">
            <a:extLst>
              <a:ext uri="{FF2B5EF4-FFF2-40B4-BE49-F238E27FC236}">
                <a16:creationId xmlns:a16="http://schemas.microsoft.com/office/drawing/2014/main" id="{0307BEAD-FDC0-4FB2-B49D-C1D92AB629E0}"/>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61059092" name="Logoimage" descr="{&quot;templafy&quot;:{&quot;id&quot;:&quot;db4a72b9-e7b5-414d-a6cf-724329c87d9a&quot;}}"/>
          <p:cNvPicPr>
            <a:picLocks noChangeAspect="1"/>
          </p:cNvPicPr>
          <p:nvPr/>
        </p:nvPicPr>
        <p:blipFill>
          <a:blip r:embed="rId2"/>
          <a:stretch>
            <a:fillRect/>
          </a:stretch>
        </p:blipFill>
        <p:spPr>
          <a:xfrm>
            <a:off x="608" y="5712381"/>
            <a:ext cx="687600" cy="687600"/>
          </a:xfrm>
          <a:prstGeom prst="rect">
            <a:avLst/>
          </a:prstGeom>
        </p:spPr>
      </p:pic>
      <p:pic>
        <p:nvPicPr>
          <p:cNvPr id="1037138509" name="ExtralogoBottomimage" descr="{&quot;templafy&quot;:{&quot;id&quot;:&quot;546de194-2775-4459-9934-77c519dc78b2&quot;}}"/>
          <p:cNvPicPr>
            <a:picLocks noChangeAspect="1"/>
          </p:cNvPicPr>
          <p:nvPr/>
        </p:nvPicPr>
        <p:blipFill>
          <a:blip r:embed="rId3"/>
          <a:stretch>
            <a:fillRect/>
          </a:stretch>
        </p:blipFill>
        <p:spPr>
          <a:xfrm>
            <a:off x="5659749" y="6318000"/>
            <a:ext cx="1324800" cy="421200"/>
          </a:xfrm>
          <a:prstGeom prst="rect">
            <a:avLst/>
          </a:prstGeom>
        </p:spPr>
      </p:pic>
      <p:pic>
        <p:nvPicPr>
          <p:cNvPr id="558112464" name="ExtralogoTopimage" descr="{&quot;templafy&quot;:{&quot;id&quot;:&quot;f15a5378-252f-4c2e-8a3f-29bfdf059f57&quot;}}"/>
          <p:cNvPicPr>
            <a:picLocks noChangeAspect="1"/>
          </p:cNvPicPr>
          <p:nvPr/>
        </p:nvPicPr>
        <p:blipFill>
          <a:blip r:embed="rId3"/>
          <a:stretch>
            <a:fillRect/>
          </a:stretch>
        </p:blipFill>
        <p:spPr>
          <a:xfrm>
            <a:off x="9957600" y="97200"/>
            <a:ext cx="2178000" cy="684000"/>
          </a:xfrm>
          <a:prstGeom prst="rect">
            <a:avLst/>
          </a:prstGeom>
        </p:spPr>
      </p:pic>
      <p:sp>
        <p:nvSpPr>
          <p:cNvPr id="6" name="Virksomhed" descr="{&quot;templafy&quot;:{&quot;id&quot;:&quot;b413daae-2340-4332-8b2d-080c15587c4f&quot;}}">
            <a:extLst>
              <a:ext uri="{FF2B5EF4-FFF2-40B4-BE49-F238E27FC236}">
                <a16:creationId xmlns:a16="http://schemas.microsoft.com/office/drawing/2014/main" id="{90006F38-D602-0464-468A-715320F0B9BA}"/>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0" name="Titel" descr="{&quot;templafy&quot;:{&quot;id&quot;:&quot;fa0ccf9e-83fe-4153-a489-b874a9b829ee&quot;}}">
            <a:extLst>
              <a:ext uri="{FF2B5EF4-FFF2-40B4-BE49-F238E27FC236}">
                <a16:creationId xmlns:a16="http://schemas.microsoft.com/office/drawing/2014/main" id="{E5392E6D-A960-0F47-F053-E72384FE6440}"/>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1" name="Navn" descr="{&quot;templafy&quot;:{&quot;id&quot;:&quot;62858d44-4110-49ec-b314-ec031ad6c6b6&quot;}}">
            <a:extLst>
              <a:ext uri="{FF2B5EF4-FFF2-40B4-BE49-F238E27FC236}">
                <a16:creationId xmlns:a16="http://schemas.microsoft.com/office/drawing/2014/main" id="{31CB95FC-BC8A-D17B-B5A3-4093AA03C1AD}"/>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2" name="Dato" descr="{&quot;templafy&quot;:{&quot;id&quot;:&quot;36ef0508-cafa-4679-8a57-da1c3c21b817&quot;}}">
            <a:extLst>
              <a:ext uri="{FF2B5EF4-FFF2-40B4-BE49-F238E27FC236}">
                <a16:creationId xmlns:a16="http://schemas.microsoft.com/office/drawing/2014/main" id="{2F2A97E3-54D3-A4A4-82DA-8BB45AA04A70}"/>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lang="da-DK" sz="1000" err="1">
              <a:solidFill>
                <a:schemeClr val="tx1"/>
              </a:solidFill>
            </a:endParaRPr>
          </a:p>
        </p:txBody>
      </p:sp>
      <p:sp>
        <p:nvSpPr>
          <p:cNvPr id="13" name="CenterFreeText" descr="{&quot;templafy&quot;:{&quot;id&quot;:&quot;e3ab5351-7b19-4c57-bc22-3ce86f5fcefb&quot;}}">
            <a:extLst>
              <a:ext uri="{FF2B5EF4-FFF2-40B4-BE49-F238E27FC236}">
                <a16:creationId xmlns:a16="http://schemas.microsoft.com/office/drawing/2014/main" id="{08B3095F-CB4F-0FC6-E258-E25EA00F174E}"/>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4" name="Center" descr="{&quot;templafy&quot;:{&quot;id&quot;:&quot;1999c506-585f-4744-8ef8-a5f7b1d0facd&quot;}}" hidden="1">
            <a:extLst>
              <a:ext uri="{FF2B5EF4-FFF2-40B4-BE49-F238E27FC236}">
                <a16:creationId xmlns:a16="http://schemas.microsoft.com/office/drawing/2014/main" id="{05695839-992D-54F9-642A-759453F9B6D6}"/>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43" name="Titel 1">
            <a:extLst>
              <a:ext uri="{FF2B5EF4-FFF2-40B4-BE49-F238E27FC236}">
                <a16:creationId xmlns:a16="http://schemas.microsoft.com/office/drawing/2014/main" id="{939893EA-43B4-43AB-A2B1-5287FEB45971}"/>
              </a:ext>
            </a:extLst>
          </p:cNvPr>
          <p:cNvSpPr>
            <a:spLocks noGrp="1"/>
          </p:cNvSpPr>
          <p:nvPr>
            <p:ph type="title" hasCustomPrompt="1"/>
          </p:nvPr>
        </p:nvSpPr>
        <p:spPr>
          <a:xfrm>
            <a:off x="1127126" y="1700213"/>
            <a:ext cx="5005388" cy="828000"/>
          </a:xfrm>
        </p:spPr>
        <p:txBody>
          <a:bodyPr/>
          <a:lstStyle>
            <a:lvl1pPr>
              <a:defRPr/>
            </a:lvl1pPr>
          </a:lstStyle>
          <a:p>
            <a:r>
              <a:rPr lang="da-DK"/>
              <a:t>Overskrift 28pt i max. to linjer teksten vokser opad</a:t>
            </a:r>
          </a:p>
        </p:txBody>
      </p:sp>
      <p:sp>
        <p:nvSpPr>
          <p:cNvPr id="45" name="Pladsholder til indhold 3">
            <a:extLst>
              <a:ext uri="{FF2B5EF4-FFF2-40B4-BE49-F238E27FC236}">
                <a16:creationId xmlns:a16="http://schemas.microsoft.com/office/drawing/2014/main" id="{43C927C7-BB40-4957-B24E-6E831BCE2C0D}"/>
              </a:ext>
            </a:extLst>
          </p:cNvPr>
          <p:cNvSpPr>
            <a:spLocks noGrp="1"/>
          </p:cNvSpPr>
          <p:nvPr>
            <p:ph sz="quarter" idx="14" hasCustomPrompt="1"/>
          </p:nvPr>
        </p:nvSpPr>
        <p:spPr>
          <a:xfrm>
            <a:off x="1127124" y="2818800"/>
            <a:ext cx="5005389" cy="2880000"/>
          </a:xfrm>
        </p:spPr>
        <p:txBody>
          <a:bodyPr/>
          <a:lstStyle>
            <a:lvl1pPr marL="0" indent="0">
              <a:buNone/>
              <a:defRPr sz="1800"/>
            </a:lvl1pPr>
            <a:lvl2pPr marL="627750" indent="-285750">
              <a:buFont typeface="Arial" panose="020B0604020202020204" pitchFamily="34" charset="0"/>
              <a:buChar char="•"/>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a:t>Brødtekst 18pt skrives her</a:t>
            </a:r>
          </a:p>
        </p:txBody>
      </p:sp>
      <p:sp>
        <p:nvSpPr>
          <p:cNvPr id="21" name="Pladsholder til billede 2">
            <a:extLst>
              <a:ext uri="{FF2B5EF4-FFF2-40B4-BE49-F238E27FC236}">
                <a16:creationId xmlns:a16="http://schemas.microsoft.com/office/drawing/2014/main" id="{9D1524E1-A0B6-4A31-98B3-230C59DD95FD}"/>
              </a:ext>
              <a:ext uri="{C183D7F6-B498-43B3-948B-1728B52AA6E4}">
                <adec:decorative xmlns:adec="http://schemas.microsoft.com/office/drawing/2017/decorative" val="1"/>
              </a:ext>
            </a:extLst>
          </p:cNvPr>
          <p:cNvSpPr>
            <a:spLocks noGrp="1"/>
          </p:cNvSpPr>
          <p:nvPr>
            <p:ph type="pic" sz="quarter" idx="17" hasCustomPrompt="1"/>
          </p:nvPr>
        </p:nvSpPr>
        <p:spPr>
          <a:xfrm>
            <a:off x="6501600" y="819053"/>
            <a:ext cx="4995075" cy="5276411"/>
          </a:xfrm>
        </p:spPr>
        <p:txBody>
          <a:bodyPr tIns="612000" anchor="ctr" anchorCtr="0"/>
          <a:lstStyle>
            <a:lvl1pPr marL="0" indent="0" algn="ctr">
              <a:buNone/>
              <a:defRPr sz="1400" baseline="0">
                <a:solidFill>
                  <a:schemeClr val="tx1"/>
                </a:solidFill>
              </a:defRPr>
            </a:lvl1pPr>
          </a:lstStyle>
          <a:p>
            <a:r>
              <a:rPr lang="da-DK"/>
              <a:t>Klik på ikon for at indsætte billede eller grafik</a:t>
            </a:r>
          </a:p>
        </p:txBody>
      </p:sp>
      <p:sp>
        <p:nvSpPr>
          <p:cNvPr id="8" name="Slide Number Placeholder 7">
            <a:extLst>
              <a:ext uri="{FF2B5EF4-FFF2-40B4-BE49-F238E27FC236}">
                <a16:creationId xmlns:a16="http://schemas.microsoft.com/office/drawing/2014/main" id="{219BE1E5-66C4-5F11-5280-1C2965857FB0}"/>
              </a:ext>
              <a:ext uri="{C183D7F6-B498-43B3-948B-1728B52AA6E4}">
                <adec:decorative xmlns:adec="http://schemas.microsoft.com/office/drawing/2017/decorative" val="1"/>
              </a:ext>
            </a:extLst>
          </p:cNvPr>
          <p:cNvSpPr>
            <a:spLocks noGrp="1"/>
          </p:cNvSpPr>
          <p:nvPr>
            <p:ph type="sldNum" sz="quarter" idx="20"/>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1084250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amp; 4 x foto/grafik">
    <p:bg>
      <p:bgRef idx="1001">
        <a:schemeClr val="bg1"/>
      </p:bgRef>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C26818D7-A2E5-010E-024E-E3A181A5746F}"/>
              </a:ext>
            </a:extLst>
          </p:cNvPr>
          <p:cNvSpPr>
            <a:spLocks noGrp="1"/>
          </p:cNvSpPr>
          <p:nvPr>
            <p:ph type="ftr" sz="quarter" idx="11"/>
          </p:nvPr>
        </p:nvSpPr>
        <p:spPr/>
        <p:txBody>
          <a:bodyPr/>
          <a:lstStyle/>
          <a:p>
            <a:endParaRPr lang="en-GB"/>
          </a:p>
        </p:txBody>
      </p:sp>
      <p:sp>
        <p:nvSpPr>
          <p:cNvPr id="5" name="Date Placeholder 4" hidden="1">
            <a:extLst>
              <a:ext uri="{FF2B5EF4-FFF2-40B4-BE49-F238E27FC236}">
                <a16:creationId xmlns:a16="http://schemas.microsoft.com/office/drawing/2014/main" id="{5E7E0896-0671-AED6-883E-253D4F3C0E9F}"/>
              </a:ext>
            </a:extLst>
          </p:cNvPr>
          <p:cNvSpPr>
            <a:spLocks noGrp="1"/>
          </p:cNvSpPr>
          <p:nvPr>
            <p:ph type="dt" sz="half" idx="12"/>
          </p:nvPr>
        </p:nvSpPr>
        <p:spPr/>
        <p:txBody>
          <a:bodyPr/>
          <a:lstStyle/>
          <a:p>
            <a:endParaRPr lang="da-DK"/>
          </a:p>
        </p:txBody>
      </p:sp>
      <p:sp>
        <p:nvSpPr>
          <p:cNvPr id="16" name="Rektangel 19">
            <a:extLst>
              <a:ext uri="{FF2B5EF4-FFF2-40B4-BE49-F238E27FC236}">
                <a16:creationId xmlns:a16="http://schemas.microsoft.com/office/drawing/2014/main" id="{59A81804-D36B-0D64-E30F-0B8B10E718DE}"/>
              </a:ext>
              <a:ext uri="{C183D7F6-B498-43B3-948B-1728B52AA6E4}">
                <adec:decorative xmlns:adec="http://schemas.microsoft.com/office/drawing/2017/decorative" val="1"/>
              </a:ext>
            </a:extLst>
          </p:cNvPr>
          <p:cNvSpPr/>
          <p:nvPr userDrawn="1"/>
        </p:nvSpPr>
        <p:spPr>
          <a:xfrm>
            <a:off x="0" y="0"/>
            <a:ext cx="6876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125478230" name="Logoimage" descr="{&quot;templafy&quot;:{&quot;id&quot;:&quot;ae159fe7-523c-4dff-a488-f0aa457c430e&quot;}}"/>
          <p:cNvPicPr>
            <a:picLocks noChangeAspect="1"/>
          </p:cNvPicPr>
          <p:nvPr/>
        </p:nvPicPr>
        <p:blipFill>
          <a:blip r:embed="rId2"/>
          <a:stretch>
            <a:fillRect/>
          </a:stretch>
        </p:blipFill>
        <p:spPr>
          <a:xfrm>
            <a:off x="608" y="5712381"/>
            <a:ext cx="687600" cy="687600"/>
          </a:xfrm>
          <a:prstGeom prst="rect">
            <a:avLst/>
          </a:prstGeom>
        </p:spPr>
      </p:pic>
      <p:pic>
        <p:nvPicPr>
          <p:cNvPr id="2018501340" name="ExtralogoBottomimage" descr="{&quot;templafy&quot;:{&quot;id&quot;:&quot;cee558bd-bbce-4681-a846-0cf3744c501f&quot;}}"/>
          <p:cNvPicPr>
            <a:picLocks noChangeAspect="1"/>
          </p:cNvPicPr>
          <p:nvPr/>
        </p:nvPicPr>
        <p:blipFill>
          <a:blip r:embed="rId3"/>
          <a:stretch>
            <a:fillRect/>
          </a:stretch>
        </p:blipFill>
        <p:spPr>
          <a:xfrm>
            <a:off x="5659749" y="6318000"/>
            <a:ext cx="1324800" cy="421200"/>
          </a:xfrm>
          <a:prstGeom prst="rect">
            <a:avLst/>
          </a:prstGeom>
        </p:spPr>
      </p:pic>
      <p:pic>
        <p:nvPicPr>
          <p:cNvPr id="274533053" name="ExtralogoTopimage" descr="{&quot;templafy&quot;:{&quot;id&quot;:&quot;b1a7e2dc-3eb8-47d0-ad35-eab122785a56&quot;}}"/>
          <p:cNvPicPr>
            <a:picLocks noChangeAspect="1"/>
          </p:cNvPicPr>
          <p:nvPr/>
        </p:nvPicPr>
        <p:blipFill>
          <a:blip r:embed="rId3"/>
          <a:stretch>
            <a:fillRect/>
          </a:stretch>
        </p:blipFill>
        <p:spPr>
          <a:xfrm>
            <a:off x="9957600" y="97200"/>
            <a:ext cx="2178000" cy="684000"/>
          </a:xfrm>
          <a:prstGeom prst="rect">
            <a:avLst/>
          </a:prstGeom>
        </p:spPr>
      </p:pic>
      <p:sp>
        <p:nvSpPr>
          <p:cNvPr id="10" name="Virksomhed" descr="{&quot;templafy&quot;:{&quot;id&quot;:&quot;fd9d5e71-4786-4c4a-9931-377d75151c71&quot;}}">
            <a:extLst>
              <a:ext uri="{FF2B5EF4-FFF2-40B4-BE49-F238E27FC236}">
                <a16:creationId xmlns:a16="http://schemas.microsoft.com/office/drawing/2014/main" id="{9DEAD66C-E808-AB49-CB5D-98D306F910C1}"/>
              </a:ext>
            </a:extLst>
          </p:cNvPr>
          <p:cNvSpPr txBox="1"/>
          <p:nvPr userDrawn="1"/>
        </p:nvSpPr>
        <p:spPr>
          <a:xfrm>
            <a:off x="1152000" y="207098"/>
            <a:ext cx="6120000" cy="215444"/>
          </a:xfrm>
          <a:prstGeom prst="rect">
            <a:avLst/>
          </a:prstGeom>
          <a:noFill/>
        </p:spPr>
        <p:txBody>
          <a:bodyPr wrap="square" lIns="0" tIns="0" rIns="0" bIns="0" rtlCol="0">
            <a:noAutofit/>
          </a:bodyPr>
          <a:lstStyle/>
          <a:p>
            <a:r>
              <a:rPr lang="da-DK" sz="1200" b="1" noProof="0">
                <a:solidFill>
                  <a:schemeClr val="accent3"/>
                </a:solidFill>
              </a:rPr>
              <a:t>Bispebjerg og Frederiksberg Hospital</a:t>
            </a:r>
          </a:p>
        </p:txBody>
      </p:sp>
      <p:sp>
        <p:nvSpPr>
          <p:cNvPr id="11" name="Titel" descr="{&quot;templafy&quot;:{&quot;id&quot;:&quot;bd887114-3a78-402f-b3da-045893103ab1&quot;}}">
            <a:extLst>
              <a:ext uri="{FF2B5EF4-FFF2-40B4-BE49-F238E27FC236}">
                <a16:creationId xmlns:a16="http://schemas.microsoft.com/office/drawing/2014/main" id="{BD224E32-AFBB-9A0B-1BD7-AD1EFF924537}"/>
              </a:ext>
            </a:extLst>
          </p:cNvPr>
          <p:cNvSpPr txBox="1"/>
          <p:nvPr userDrawn="1"/>
        </p:nvSpPr>
        <p:spPr>
          <a:xfrm>
            <a:off x="1152000" y="6289200"/>
            <a:ext cx="3780000" cy="180000"/>
          </a:xfrm>
          <a:prstGeom prst="rect">
            <a:avLst/>
          </a:prstGeom>
          <a:noFill/>
        </p:spPr>
        <p:txBody>
          <a:bodyPr wrap="square" lIns="0" tIns="0" rIns="0" bIns="0" rtlCol="0">
            <a:noAutofit/>
          </a:bodyPr>
          <a:lstStyle/>
          <a:p>
            <a:endParaRPr/>
          </a:p>
        </p:txBody>
      </p:sp>
      <p:sp>
        <p:nvSpPr>
          <p:cNvPr id="12" name="Navn" descr="{&quot;templafy&quot;:{&quot;id&quot;:&quot;c5a0ebb2-ad50-4ec7-9849-7ad023f5ff83&quot;}}">
            <a:extLst>
              <a:ext uri="{FF2B5EF4-FFF2-40B4-BE49-F238E27FC236}">
                <a16:creationId xmlns:a16="http://schemas.microsoft.com/office/drawing/2014/main" id="{17EE92DB-8798-07E2-276E-4F48EF0DD732}"/>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r>
              <a:rPr lang="da-DK" sz="1000" err="1">
                <a:solidFill>
                  <a:schemeClr val="tx1"/>
                </a:solidFill>
              </a:rPr>
              <a:t>Ida Frederikke Iuel</a:t>
            </a:r>
          </a:p>
        </p:txBody>
      </p:sp>
      <p:sp>
        <p:nvSpPr>
          <p:cNvPr id="13" name="Dato" descr="{&quot;templafy&quot;:{&quot;id&quot;:&quot;64919269-9654-49ca-aeab-d5b5c47a6fab&quot;}}">
            <a:extLst>
              <a:ext uri="{FF2B5EF4-FFF2-40B4-BE49-F238E27FC236}">
                <a16:creationId xmlns:a16="http://schemas.microsoft.com/office/drawing/2014/main" id="{118B9469-B40E-D872-3EEB-7AC95F8F84F6}"/>
              </a:ext>
            </a:extLst>
          </p:cNvPr>
          <p:cNvSpPr txBox="1"/>
          <p:nvPr userDrawn="1"/>
        </p:nvSpPr>
        <p:spPr>
          <a:xfrm>
            <a:off x="8043600" y="6289200"/>
            <a:ext cx="3387600" cy="180000"/>
          </a:xfrm>
          <a:prstGeom prst="rect">
            <a:avLst/>
          </a:prstGeom>
          <a:noFill/>
        </p:spPr>
        <p:txBody>
          <a:bodyPr wrap="square" lIns="0" tIns="0" rIns="0" bIns="0" rtlCol="0">
            <a:noAutofit/>
          </a:bodyPr>
          <a:lstStyle/>
          <a:p>
            <a:pPr algn="r"/>
            <a:endParaRPr/>
          </a:p>
        </p:txBody>
      </p:sp>
      <p:sp>
        <p:nvSpPr>
          <p:cNvPr id="14" name="CenterFreeText" descr="{&quot;templafy&quot;:{&quot;id&quot;:&quot;5eea7662-0992-47aa-b724-7dcd5af3d964&quot;}}">
            <a:extLst>
              <a:ext uri="{FF2B5EF4-FFF2-40B4-BE49-F238E27FC236}">
                <a16:creationId xmlns:a16="http://schemas.microsoft.com/office/drawing/2014/main" id="{6761E23E-066B-ABFB-DEC4-01D393A94FE2}"/>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200">
                <a:solidFill>
                  <a:schemeClr val="accent3"/>
                </a:solidFill>
              </a:rPr>
              <a:t>Klinisk Farmakologisk Afdeling</a:t>
            </a:r>
          </a:p>
        </p:txBody>
      </p:sp>
      <p:sp>
        <p:nvSpPr>
          <p:cNvPr id="15" name="Center" descr="{&quot;templafy&quot;:{&quot;id&quot;:&quot;18801818-6845-4964-97d1-3b08977fa9f3&quot;}}" hidden="1">
            <a:extLst>
              <a:ext uri="{FF2B5EF4-FFF2-40B4-BE49-F238E27FC236}">
                <a16:creationId xmlns:a16="http://schemas.microsoft.com/office/drawing/2014/main" id="{2C012846-F490-E905-23F1-6DD42270285B}"/>
              </a:ext>
            </a:extLst>
          </p:cNvPr>
          <p:cNvSpPr txBox="1">
            <a:spLocks/>
          </p:cNvSpPr>
          <p:nvPr userDrawn="1"/>
        </p:nvSpPr>
        <p:spPr>
          <a:xfrm>
            <a:off x="1152000" y="370800"/>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a:p>
        </p:txBody>
      </p:sp>
      <p:sp>
        <p:nvSpPr>
          <p:cNvPr id="2" name="Title 1">
            <a:extLst>
              <a:ext uri="{FF2B5EF4-FFF2-40B4-BE49-F238E27FC236}">
                <a16:creationId xmlns:a16="http://schemas.microsoft.com/office/drawing/2014/main" id="{5E5D5202-ABD5-0939-672F-7C090F2B5EBD}"/>
              </a:ext>
            </a:extLst>
          </p:cNvPr>
          <p:cNvSpPr>
            <a:spLocks noGrp="1"/>
          </p:cNvSpPr>
          <p:nvPr>
            <p:ph type="title" hasCustomPrompt="1"/>
          </p:nvPr>
        </p:nvSpPr>
        <p:spPr>
          <a:xfrm>
            <a:off x="1126799" y="871200"/>
            <a:ext cx="5004000" cy="1908000"/>
          </a:xfrm>
        </p:spPr>
        <p:txBody>
          <a:bodyPr/>
          <a:lstStyle/>
          <a:p>
            <a:r>
              <a:rPr lang="da-DK"/>
              <a:t>Overskrift 28pt i max. to linjer teksten vokser opad </a:t>
            </a:r>
            <a:endParaRPr lang="en-GB"/>
          </a:p>
        </p:txBody>
      </p:sp>
      <p:sp>
        <p:nvSpPr>
          <p:cNvPr id="17" name="Pladsholder til indhold 2">
            <a:extLst>
              <a:ext uri="{FF2B5EF4-FFF2-40B4-BE49-F238E27FC236}">
                <a16:creationId xmlns:a16="http://schemas.microsoft.com/office/drawing/2014/main" id="{5152FEA7-4883-F8E4-1643-F888932B224D}"/>
              </a:ext>
            </a:extLst>
          </p:cNvPr>
          <p:cNvSpPr>
            <a:spLocks noGrp="1"/>
          </p:cNvSpPr>
          <p:nvPr>
            <p:ph idx="1" hasCustomPrompt="1"/>
          </p:nvPr>
        </p:nvSpPr>
        <p:spPr>
          <a:xfrm>
            <a:off x="1127125" y="3070800"/>
            <a:ext cx="5004000" cy="2626738"/>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sz="1000"/>
            </a:lvl8pPr>
            <a:lvl9pPr marL="2952000">
              <a:defRPr sz="1000"/>
            </a:lvl9pPr>
          </a:lstStyle>
          <a:p>
            <a:pPr lvl="0"/>
            <a:r>
              <a:rPr lang="da-DK" noProof="0"/>
              <a:t>Brødtekst 18pt skrives her</a:t>
            </a:r>
          </a:p>
          <a:p>
            <a:pPr lvl="1"/>
            <a:r>
              <a:rPr lang="da-DK" noProof="0"/>
              <a:t>Anden niveau</a:t>
            </a:r>
          </a:p>
          <a:p>
            <a:pPr lvl="2"/>
            <a:r>
              <a:rPr lang="da-DK" noProof="0"/>
              <a:t>Tredje niveau</a:t>
            </a:r>
          </a:p>
          <a:p>
            <a:pPr lvl="3"/>
            <a:r>
              <a:rPr lang="da-DK" noProof="0"/>
              <a:t>Fjerde niveau</a:t>
            </a:r>
          </a:p>
          <a:p>
            <a:pPr lvl="4"/>
            <a:r>
              <a:rPr lang="da-DK" noProof="0"/>
              <a:t>Femte niveau</a:t>
            </a:r>
          </a:p>
          <a:p>
            <a:pPr lvl="5"/>
            <a:r>
              <a:rPr lang="da-DK" noProof="0"/>
              <a:t>Sjette niveau</a:t>
            </a:r>
          </a:p>
          <a:p>
            <a:pPr lvl="6"/>
            <a:r>
              <a:rPr lang="da-DK" noProof="0"/>
              <a:t>Syvende niveau</a:t>
            </a:r>
          </a:p>
        </p:txBody>
      </p:sp>
      <p:sp>
        <p:nvSpPr>
          <p:cNvPr id="18" name="Pladsholder til billede 2">
            <a:extLst>
              <a:ext uri="{FF2B5EF4-FFF2-40B4-BE49-F238E27FC236}">
                <a16:creationId xmlns:a16="http://schemas.microsoft.com/office/drawing/2014/main" id="{679FD232-1986-8B27-66F7-4586625CA36A}"/>
              </a:ext>
            </a:extLst>
          </p:cNvPr>
          <p:cNvSpPr>
            <a:spLocks noGrp="1"/>
          </p:cNvSpPr>
          <p:nvPr>
            <p:ph type="pic" sz="quarter" idx="20" hasCustomPrompt="1"/>
          </p:nvPr>
        </p:nvSpPr>
        <p:spPr>
          <a:xfrm>
            <a:off x="6498001" y="1"/>
            <a:ext cx="3299142" cy="2601606"/>
          </a:xfrm>
        </p:spPr>
        <p:txBody>
          <a:bodyPr tIns="936000" anchor="ctr" anchorCtr="0"/>
          <a:lstStyle>
            <a:lvl1pPr marL="0" indent="0" algn="ctr">
              <a:buNone/>
              <a:defRPr sz="1400" baseline="0">
                <a:solidFill>
                  <a:schemeClr val="tx1"/>
                </a:solidFill>
              </a:defRPr>
            </a:lvl1pPr>
          </a:lstStyle>
          <a:p>
            <a:r>
              <a:rPr lang="da-DK"/>
              <a:t>Klik på ikon for at indsætte billede</a:t>
            </a:r>
          </a:p>
        </p:txBody>
      </p:sp>
      <p:sp>
        <p:nvSpPr>
          <p:cNvPr id="19" name="Pladsholder til billede 3">
            <a:extLst>
              <a:ext uri="{FF2B5EF4-FFF2-40B4-BE49-F238E27FC236}">
                <a16:creationId xmlns:a16="http://schemas.microsoft.com/office/drawing/2014/main" id="{81561707-48CC-17B1-0A45-F4FF26B7D5CE}"/>
              </a:ext>
            </a:extLst>
          </p:cNvPr>
          <p:cNvSpPr>
            <a:spLocks noGrp="1"/>
          </p:cNvSpPr>
          <p:nvPr>
            <p:ph type="pic" sz="quarter" idx="18" hasCustomPrompt="1"/>
          </p:nvPr>
        </p:nvSpPr>
        <p:spPr>
          <a:xfrm>
            <a:off x="10220279" y="1710417"/>
            <a:ext cx="1954097" cy="1611190"/>
          </a:xfrm>
        </p:spPr>
        <p:txBody>
          <a:bodyPr tIns="936000" anchor="ctr" anchorCtr="0"/>
          <a:lstStyle>
            <a:lvl1pPr marL="0" indent="0" algn="ctr">
              <a:buNone/>
              <a:defRPr sz="1400" baseline="0">
                <a:solidFill>
                  <a:schemeClr val="tx1"/>
                </a:solidFill>
              </a:defRPr>
            </a:lvl1pPr>
          </a:lstStyle>
          <a:p>
            <a:r>
              <a:rPr lang="da-DK"/>
              <a:t>Klik på ikon for at indsætte billede</a:t>
            </a:r>
          </a:p>
        </p:txBody>
      </p:sp>
      <p:sp>
        <p:nvSpPr>
          <p:cNvPr id="20" name="Pladsholder til billede 4">
            <a:extLst>
              <a:ext uri="{FF2B5EF4-FFF2-40B4-BE49-F238E27FC236}">
                <a16:creationId xmlns:a16="http://schemas.microsoft.com/office/drawing/2014/main" id="{A0D0BD77-D8C7-35CE-E62E-889E3F6DCC49}"/>
              </a:ext>
            </a:extLst>
          </p:cNvPr>
          <p:cNvSpPr>
            <a:spLocks noGrp="1"/>
          </p:cNvSpPr>
          <p:nvPr>
            <p:ph type="pic" sz="quarter" idx="21" hasCustomPrompt="1"/>
          </p:nvPr>
        </p:nvSpPr>
        <p:spPr>
          <a:xfrm>
            <a:off x="6851288" y="2961606"/>
            <a:ext cx="2193328" cy="2750775"/>
          </a:xfrm>
        </p:spPr>
        <p:txBody>
          <a:bodyPr tIns="936000" anchor="ctr" anchorCtr="0"/>
          <a:lstStyle>
            <a:lvl1pPr marL="0" indent="0" algn="ctr">
              <a:buNone/>
              <a:defRPr sz="1400" baseline="0">
                <a:solidFill>
                  <a:schemeClr val="tx1"/>
                </a:solidFill>
              </a:defRPr>
            </a:lvl1pPr>
          </a:lstStyle>
          <a:p>
            <a:r>
              <a:rPr lang="da-DK"/>
              <a:t>Klik på ikon for at indsætte billede</a:t>
            </a:r>
          </a:p>
        </p:txBody>
      </p:sp>
      <p:sp>
        <p:nvSpPr>
          <p:cNvPr id="21" name="Pladsholder til billede 5">
            <a:extLst>
              <a:ext uri="{FF2B5EF4-FFF2-40B4-BE49-F238E27FC236}">
                <a16:creationId xmlns:a16="http://schemas.microsoft.com/office/drawing/2014/main" id="{288001CD-12FE-142F-90D6-400597BB9B04}"/>
              </a:ext>
            </a:extLst>
          </p:cNvPr>
          <p:cNvSpPr>
            <a:spLocks noGrp="1"/>
          </p:cNvSpPr>
          <p:nvPr>
            <p:ph type="pic" sz="quarter" idx="19" hasCustomPrompt="1"/>
          </p:nvPr>
        </p:nvSpPr>
        <p:spPr>
          <a:xfrm>
            <a:off x="9357952" y="3681607"/>
            <a:ext cx="2490354" cy="2406395"/>
          </a:xfrm>
        </p:spPr>
        <p:txBody>
          <a:bodyPr tIns="936000" anchor="ctr" anchorCtr="0"/>
          <a:lstStyle>
            <a:lvl1pPr marL="0" indent="0" algn="ctr">
              <a:buNone/>
              <a:defRPr sz="1400" baseline="0">
                <a:solidFill>
                  <a:schemeClr val="tx1"/>
                </a:solidFill>
              </a:defRPr>
            </a:lvl1pPr>
          </a:lstStyle>
          <a:p>
            <a:r>
              <a:rPr lang="da-DK"/>
              <a:t>Klik på ikon for at indsætte billede</a:t>
            </a:r>
          </a:p>
        </p:txBody>
      </p:sp>
      <p:sp>
        <p:nvSpPr>
          <p:cNvPr id="3" name="Slide Number Placeholder 2">
            <a:extLst>
              <a:ext uri="{FF2B5EF4-FFF2-40B4-BE49-F238E27FC236}">
                <a16:creationId xmlns:a16="http://schemas.microsoft.com/office/drawing/2014/main" id="{E844EBB5-B94F-759B-8617-682C3BB1CEA1}"/>
              </a:ext>
            </a:extLst>
          </p:cNvPr>
          <p:cNvSpPr>
            <a:spLocks noGrp="1"/>
          </p:cNvSpPr>
          <p:nvPr>
            <p:ph type="sldNum" sz="quarter" idx="10"/>
          </p:nvPr>
        </p:nvSpPr>
        <p:spPr/>
        <p:txBody>
          <a:bodyPr/>
          <a:lstStyle/>
          <a:p>
            <a:fld id="{0DAB5548-7253-48D6-B95B-F3D312A72220}" type="slidenum">
              <a:rPr lang="da-DK" smtClean="0"/>
              <a:pPr/>
              <a:t>‹nr.›</a:t>
            </a:fld>
            <a:endParaRPr lang="da-DK"/>
          </a:p>
        </p:txBody>
      </p:sp>
    </p:spTree>
    <p:extLst>
      <p:ext uri="{BB962C8B-B14F-4D97-AF65-F5344CB8AC3E}">
        <p14:creationId xmlns:p14="http://schemas.microsoft.com/office/powerpoint/2010/main" val="13795729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548">
          <p15:clr>
            <a:srgbClr val="A4A3A4"/>
          </p15:clr>
        </p15:guide>
        <p15:guide id="2" pos="3748">
          <p15:clr>
            <a:srgbClr val="A4A3A4"/>
          </p15:clr>
        </p15:guide>
        <p15:guide id="3" pos="3975">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6.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1127124" y="872078"/>
            <a:ext cx="10371600" cy="826910"/>
          </a:xfrm>
          <a:prstGeom prst="rect">
            <a:avLst/>
          </a:prstGeom>
        </p:spPr>
        <p:txBody>
          <a:bodyPr vert="horz" lIns="0" tIns="0" rIns="0" bIns="0" rtlCol="0" anchor="b" anchorCtr="0">
            <a:noAutofit/>
          </a:bodyPr>
          <a:lstStyle/>
          <a:p>
            <a:r>
              <a:rPr lang="da-DK"/>
              <a:t>Overskrift 28pt i max. to linjer </a:t>
            </a:r>
            <a:br>
              <a:rPr lang="da-DK"/>
            </a:br>
            <a:r>
              <a:rPr lang="da-DK"/>
              <a:t>teksten vokser opad</a:t>
            </a:r>
          </a:p>
        </p:txBody>
      </p:sp>
      <p:sp>
        <p:nvSpPr>
          <p:cNvPr id="3" name="Pladsholder til tekst 2"/>
          <p:cNvSpPr>
            <a:spLocks noGrp="1"/>
          </p:cNvSpPr>
          <p:nvPr>
            <p:ph type="body" idx="1"/>
          </p:nvPr>
        </p:nvSpPr>
        <p:spPr>
          <a:xfrm>
            <a:off x="1127125" y="1993524"/>
            <a:ext cx="10369549" cy="3704013"/>
          </a:xfrm>
          <a:prstGeom prst="rect">
            <a:avLst/>
          </a:prstGeom>
        </p:spPr>
        <p:txBody>
          <a:bodyPr vert="horz" lIns="0" tIns="0" rIns="0" bIns="0" rtlCol="0">
            <a:noAutofit/>
          </a:bodyPr>
          <a:lstStyle/>
          <a:p>
            <a:pPr lvl="0"/>
            <a:r>
              <a:rPr lang="da-DK"/>
              <a:t>Brødtekst 22pt skrives her</a:t>
            </a:r>
          </a:p>
          <a:p>
            <a:pPr lvl="1"/>
            <a:r>
              <a:rPr lang="da-DK"/>
              <a:t>Andet niveau</a:t>
            </a:r>
          </a:p>
          <a:p>
            <a:pPr lvl="2"/>
            <a:r>
              <a:rPr lang="da-DK"/>
              <a:t>Tredje niveau</a:t>
            </a:r>
          </a:p>
          <a:p>
            <a:pPr lvl="3"/>
            <a:r>
              <a:rPr lang="da-DK"/>
              <a:t>Fjerde niveau</a:t>
            </a:r>
          </a:p>
          <a:p>
            <a:pPr lvl="4"/>
            <a:r>
              <a:rPr lang="da-DK"/>
              <a:t>Femte niveau</a:t>
            </a:r>
          </a:p>
          <a:p>
            <a:pPr lvl="5"/>
            <a:r>
              <a:rPr lang="da-DK"/>
              <a:t>6 niveau</a:t>
            </a:r>
          </a:p>
          <a:p>
            <a:pPr lvl="6"/>
            <a:r>
              <a:rPr lang="da-DK"/>
              <a:t>7 niveau</a:t>
            </a:r>
          </a:p>
          <a:p>
            <a:pPr lvl="7"/>
            <a:r>
              <a:rPr lang="da-DK"/>
              <a:t>8 niveau</a:t>
            </a:r>
          </a:p>
          <a:p>
            <a:pPr lvl="8"/>
            <a:r>
              <a:rPr lang="da-DK"/>
              <a:t>9 niveau</a:t>
            </a:r>
          </a:p>
        </p:txBody>
      </p:sp>
      <p:sp>
        <p:nvSpPr>
          <p:cNvPr id="6" name="Pladsholder til diasnummer 5"/>
          <p:cNvSpPr>
            <a:spLocks noGrp="1"/>
          </p:cNvSpPr>
          <p:nvPr>
            <p:ph type="sldNum" sz="quarter" idx="4"/>
          </p:nvPr>
        </p:nvSpPr>
        <p:spPr>
          <a:xfrm>
            <a:off x="11504613" y="6300000"/>
            <a:ext cx="687386" cy="180000"/>
          </a:xfrm>
          <a:prstGeom prst="rect">
            <a:avLst/>
          </a:prstGeom>
        </p:spPr>
        <p:txBody>
          <a:bodyPr vert="horz" lIns="0" tIns="0" rIns="0" bIns="0" rtlCol="0" anchor="t" anchorCtr="0">
            <a:noAutofit/>
          </a:bodyPr>
          <a:lstStyle>
            <a:lvl1pPr algn="ctr">
              <a:defRPr lang="da-DK" sz="900" b="1" kern="1200" smtClean="0">
                <a:solidFill>
                  <a:schemeClr val="tx1"/>
                </a:solidFill>
                <a:latin typeface="+mn-lt"/>
                <a:ea typeface="+mn-ea"/>
                <a:cs typeface="+mn-cs"/>
              </a:defRPr>
            </a:lvl1pPr>
          </a:lstStyle>
          <a:p>
            <a:fld id="{0DAB5548-7253-48D6-B95B-F3D312A72220}" type="slidenum">
              <a:rPr lang="da-DK" smtClean="0"/>
              <a:pPr/>
              <a:t>‹nr.›</a:t>
            </a:fld>
            <a:endParaRPr lang="da-DK"/>
          </a:p>
        </p:txBody>
      </p:sp>
      <p:sp>
        <p:nvSpPr>
          <p:cNvPr id="5" name="Footer"/>
          <p:cNvSpPr>
            <a:spLocks noGrp="1"/>
          </p:cNvSpPr>
          <p:nvPr>
            <p:ph type="ftr" sz="quarter" idx="3"/>
          </p:nvPr>
        </p:nvSpPr>
        <p:spPr>
          <a:xfrm>
            <a:off x="0" y="6847200"/>
            <a:ext cx="0" cy="0"/>
          </a:xfrm>
          <a:prstGeom prst="rect">
            <a:avLst/>
          </a:prstGeom>
        </p:spPr>
        <p:txBody>
          <a:bodyPr vert="horz" lIns="0" tIns="0" rIns="0" bIns="0" rtlCol="0" anchor="t" anchorCtr="0">
            <a:noAutofit/>
          </a:bodyPr>
          <a:lstStyle>
            <a:lvl1pPr algn="l">
              <a:defRPr lang="da-DK" sz="100" kern="1200" dirty="0">
                <a:noFill/>
                <a:latin typeface="+mn-lt"/>
                <a:ea typeface="+mn-ea"/>
                <a:cs typeface="+mn-cs"/>
              </a:defRPr>
            </a:lvl1pPr>
          </a:lstStyle>
          <a:p>
            <a:endParaRPr lang="da-DK"/>
          </a:p>
        </p:txBody>
      </p:sp>
      <p:sp>
        <p:nvSpPr>
          <p:cNvPr id="4" name="Dato"/>
          <p:cNvSpPr>
            <a:spLocks noGrp="1"/>
          </p:cNvSpPr>
          <p:nvPr>
            <p:ph type="dt" sz="half" idx="2"/>
          </p:nvPr>
        </p:nvSpPr>
        <p:spPr>
          <a:xfrm>
            <a:off x="0" y="6847200"/>
            <a:ext cx="0" cy="0"/>
          </a:xfrm>
          <a:prstGeom prst="rect">
            <a:avLst/>
          </a:prstGeom>
        </p:spPr>
        <p:txBody>
          <a:bodyPr vert="horz" lIns="0" tIns="0" rIns="0" bIns="0" rtlCol="0" anchor="t" anchorCtr="0">
            <a:noAutofit/>
          </a:bodyPr>
          <a:lstStyle>
            <a:lvl1pPr algn="r">
              <a:defRPr sz="100">
                <a:noFill/>
              </a:defRPr>
            </a:lvl1pPr>
          </a:lstStyle>
          <a:p>
            <a:endParaRPr lang="da-DK"/>
          </a:p>
        </p:txBody>
      </p:sp>
    </p:spTree>
    <p:extLst>
      <p:ext uri="{BB962C8B-B14F-4D97-AF65-F5344CB8AC3E}">
        <p14:creationId xmlns:p14="http://schemas.microsoft.com/office/powerpoint/2010/main" val="3982506368"/>
      </p:ext>
    </p:extLst>
  </p:cSld>
  <p:clrMap bg1="lt1" tx1="dk1" bg2="lt2" tx2="dk2" accent1="accent1" accent2="accent2" accent3="accent3" accent4="accent4" accent5="accent5" accent6="accent6" hlink="hlink" folHlink="folHlink"/>
  <p:sldLayoutIdLst>
    <p:sldLayoutId id="2147483676" r:id="rId1"/>
    <p:sldLayoutId id="2147483693" r:id="rId2"/>
    <p:sldLayoutId id="2147483677" r:id="rId3"/>
    <p:sldLayoutId id="2147483678" r:id="rId4"/>
    <p:sldLayoutId id="2147483695" r:id="rId5"/>
    <p:sldLayoutId id="2147483696" r:id="rId6"/>
    <p:sldLayoutId id="2147483697" r:id="rId7"/>
    <p:sldLayoutId id="2147483679" r:id="rId8"/>
    <p:sldLayoutId id="2147483698" r:id="rId9"/>
    <p:sldLayoutId id="2147483699" r:id="rId10"/>
    <p:sldLayoutId id="2147483689" r:id="rId11"/>
    <p:sldLayoutId id="2147483690" r:id="rId12"/>
    <p:sldLayoutId id="2147483658" r:id="rId13"/>
    <p:sldLayoutId id="2147483692" r:id="rId14"/>
    <p:sldLayoutId id="2147483694" r:id="rId15"/>
    <p:sldLayoutId id="2147483682" r:id="rId16"/>
    <p:sldLayoutId id="2147483683" r:id="rId17"/>
    <p:sldLayoutId id="2147483686" r:id="rId18"/>
    <p:sldLayoutId id="2147483700" r:id="rId19"/>
    <p:sldLayoutId id="2147483727" r:id="rId20"/>
    <p:sldLayoutId id="2147483728" r:id="rId21"/>
  </p:sldLayoutIdLst>
  <p:hf hdr="0" ftr="0" dt="0"/>
  <p:txStyles>
    <p:titleStyle>
      <a:lvl1pPr algn="l" defTabSz="914400" rtl="0" eaLnBrk="1" latinLnBrk="0" hangingPunct="1">
        <a:lnSpc>
          <a:spcPct val="85000"/>
        </a:lnSpc>
        <a:spcBef>
          <a:spcPct val="0"/>
        </a:spcBef>
        <a:buNone/>
        <a:defRPr sz="2800" b="1" kern="1200">
          <a:solidFill>
            <a:schemeClr val="tx1"/>
          </a:solidFill>
          <a:latin typeface="+mj-lt"/>
          <a:ea typeface="+mj-ea"/>
          <a:cs typeface="+mj-cs"/>
        </a:defRPr>
      </a:lvl1pPr>
    </p:titleStyle>
    <p:bodyStyle>
      <a:lvl1pPr marL="144000" indent="-144000" algn="l" defTabSz="914400" rtl="0" eaLnBrk="1" latinLnBrk="0" hangingPunct="1">
        <a:lnSpc>
          <a:spcPct val="100000"/>
        </a:lnSpc>
        <a:spcBef>
          <a:spcPts val="0"/>
        </a:spcBef>
        <a:spcAft>
          <a:spcPts val="1200"/>
        </a:spcAft>
        <a:buClr>
          <a:schemeClr val="accent6"/>
        </a:buClr>
        <a:buFont typeface="Arial" panose="020B0604020202020204" pitchFamily="34" charset="0"/>
        <a:buChar char="•"/>
        <a:defRPr sz="2200" kern="1200" baseline="0">
          <a:solidFill>
            <a:schemeClr val="tx1"/>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1071" userDrawn="1">
          <p15:clr>
            <a:srgbClr val="F26B43"/>
          </p15:clr>
        </p15:guide>
        <p15:guide id="6" orient="horz" pos="1253" userDrawn="1">
          <p15:clr>
            <a:srgbClr val="F26B43"/>
          </p15:clr>
        </p15:guide>
        <p15:guide id="7" orient="horz" pos="3589" userDrawn="1">
          <p15:clr>
            <a:srgbClr val="F26B43"/>
          </p15:clr>
        </p15:guide>
        <p15:guide id="10" pos="710" userDrawn="1">
          <p15:clr>
            <a:srgbClr val="F26B43"/>
          </p15:clr>
        </p15:guide>
        <p15:guide id="11" pos="7242" userDrawn="1">
          <p15:clr>
            <a:srgbClr val="F26B43"/>
          </p15:clr>
        </p15:guide>
        <p15:guide id="12" pos="3863" userDrawn="1">
          <p15:clr>
            <a:srgbClr val="F26B43"/>
          </p15:clr>
        </p15:guide>
        <p15:guide id="13" pos="408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a-DK"/>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AB5548-7253-48D6-B95B-F3D312A72220}" type="slidenum">
              <a:rPr lang="da-DK" smtClean="0"/>
              <a:pPr/>
              <a:t>‹nr.›</a:t>
            </a:fld>
            <a:endParaRPr lang="da-DK"/>
          </a:p>
        </p:txBody>
      </p:sp>
    </p:spTree>
    <p:extLst>
      <p:ext uri="{BB962C8B-B14F-4D97-AF65-F5344CB8AC3E}">
        <p14:creationId xmlns:p14="http://schemas.microsoft.com/office/powerpoint/2010/main" val="384500472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ct val="75000"/>
        <a:buFontTx/>
        <a:buBlip>
          <a:blip r:embed="rId1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userDrawn="1">
          <p15:clr>
            <a:srgbClr val="F26B43"/>
          </p15:clr>
        </p15:guide>
        <p15:guide id="2" orient="horz" pos="1253" userDrawn="1">
          <p15:clr>
            <a:srgbClr val="F26B43"/>
          </p15:clr>
        </p15:guide>
        <p15:guide id="3" orient="horz" pos="3589" userDrawn="1">
          <p15:clr>
            <a:srgbClr val="F26B43"/>
          </p15:clr>
        </p15:guide>
        <p15:guide id="4" pos="710" userDrawn="1">
          <p15:clr>
            <a:srgbClr val="F26B43"/>
          </p15:clr>
        </p15:guide>
        <p15:guide id="5" pos="7242" userDrawn="1">
          <p15:clr>
            <a:srgbClr val="F26B43"/>
          </p15:clr>
        </p15:guide>
        <p15:guide id="6" pos="3863" userDrawn="1">
          <p15:clr>
            <a:srgbClr val="F26B43"/>
          </p15:clr>
        </p15:guide>
        <p15:guide id="7" pos="408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customXml" Target="../../customXml/item41.xml"/><Relationship Id="rId1" Type="http://schemas.openxmlformats.org/officeDocument/2006/relationships/customXml" Target="../../customXml/item7.xml"/><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56.xml"/><Relationship Id="rId1" Type="http://schemas.openxmlformats.org/officeDocument/2006/relationships/customXml" Target="../../customXml/item13.xml"/><Relationship Id="rId5" Type="http://schemas.openxmlformats.org/officeDocument/2006/relationships/image" Target="../media/image3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microsoft.com/office/2007/relationships/hdphoto" Target="../media/hdphoto2.wdp"/><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microsoft.com/office/2007/relationships/hdphoto" Target="../media/hdphoto5.wdp"/><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45.png"/><Relationship Id="rId4" Type="http://schemas.microsoft.com/office/2007/relationships/hdphoto" Target="../media/hdphoto4.wdp"/><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0.pn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56.png"/><Relationship Id="rId17" Type="http://schemas.openxmlformats.org/officeDocument/2006/relationships/image" Target="../media/image59.png"/><Relationship Id="rId2" Type="http://schemas.openxmlformats.org/officeDocument/2006/relationships/notesSlide" Target="../notesSlides/notesSlide13.xml"/><Relationship Id="rId16" Type="http://schemas.microsoft.com/office/2007/relationships/hdphoto" Target="../media/hdphoto8.wdp"/><Relationship Id="rId1" Type="http://schemas.openxmlformats.org/officeDocument/2006/relationships/slideLayout" Target="../slideLayouts/slideLayout23.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5" Type="http://schemas.openxmlformats.org/officeDocument/2006/relationships/image" Target="../media/image58.png"/><Relationship Id="rId10" Type="http://schemas.openxmlformats.org/officeDocument/2006/relationships/image" Target="../media/image54.png"/><Relationship Id="rId4" Type="http://schemas.openxmlformats.org/officeDocument/2006/relationships/image" Target="../media/image48.svg"/><Relationship Id="rId9" Type="http://schemas.openxmlformats.org/officeDocument/2006/relationships/image" Target="../media/image53.png"/><Relationship Id="rId14" Type="http://schemas.microsoft.com/office/2007/relationships/hdphoto" Target="../media/hdphoto7.wdp"/></Relationships>
</file>

<file path=ppt/slides/_rels/slide14.xml.rels><?xml version="1.0" encoding="UTF-8" standalone="yes"?>
<Relationships xmlns="http://schemas.openxmlformats.org/package/2006/relationships"><Relationship Id="rId8" Type="http://schemas.openxmlformats.org/officeDocument/2006/relationships/hyperlink" Target="https://videnscenterfordemens.dk/da/video/systematisk-tilgang-til-udfordrende-adfaerd-hos-mennesker-med-demens" TargetMode="External"/><Relationship Id="rId3" Type="http://schemas.openxmlformats.org/officeDocument/2006/relationships/slideLayout" Target="../slideLayouts/slideLayout23.xml"/><Relationship Id="rId7" Type="http://schemas.openxmlformats.org/officeDocument/2006/relationships/image" Target="../media/image63.png"/><Relationship Id="rId12" Type="http://schemas.openxmlformats.org/officeDocument/2006/relationships/image" Target="../media/image67.png"/><Relationship Id="rId2" Type="http://schemas.openxmlformats.org/officeDocument/2006/relationships/customXml" Target="../../customXml/item6.xml"/><Relationship Id="rId1" Type="http://schemas.openxmlformats.org/officeDocument/2006/relationships/customXml" Target="../../customXml/item31.xml"/><Relationship Id="rId6" Type="http://schemas.openxmlformats.org/officeDocument/2006/relationships/image" Target="../media/image62.png"/><Relationship Id="rId11" Type="http://schemas.openxmlformats.org/officeDocument/2006/relationships/image" Target="../media/image66.pn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notesSlide" Target="../notesSlides/notesSlide14.xml"/><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slideLayout" Target="../slideLayouts/slideLayout23.xml"/><Relationship Id="rId21" Type="http://schemas.openxmlformats.org/officeDocument/2006/relationships/image" Target="../media/image83.png"/><Relationship Id="rId7" Type="http://schemas.openxmlformats.org/officeDocument/2006/relationships/image" Target="../media/image70.png"/><Relationship Id="rId12" Type="http://schemas.openxmlformats.org/officeDocument/2006/relationships/image" Target="../media/image74.svg"/><Relationship Id="rId17" Type="http://schemas.openxmlformats.org/officeDocument/2006/relationships/image" Target="../media/image79.png"/><Relationship Id="rId2" Type="http://schemas.openxmlformats.org/officeDocument/2006/relationships/customXml" Target="../../customXml/item22.xml"/><Relationship Id="rId16" Type="http://schemas.openxmlformats.org/officeDocument/2006/relationships/image" Target="../media/image78.svg"/><Relationship Id="rId20" Type="http://schemas.openxmlformats.org/officeDocument/2006/relationships/image" Target="../media/image82.png"/><Relationship Id="rId1" Type="http://schemas.openxmlformats.org/officeDocument/2006/relationships/customXml" Target="../../customXml/item29.xml"/><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image" Target="../media/image68.png"/><Relationship Id="rId15" Type="http://schemas.openxmlformats.org/officeDocument/2006/relationships/image" Target="../media/image77.png"/><Relationship Id="rId10" Type="http://schemas.openxmlformats.org/officeDocument/2006/relationships/image" Target="../media/image72.svg"/><Relationship Id="rId19" Type="http://schemas.openxmlformats.org/officeDocument/2006/relationships/image" Target="../media/image81.png"/><Relationship Id="rId4" Type="http://schemas.openxmlformats.org/officeDocument/2006/relationships/notesSlide" Target="../notesSlides/notesSlide15.xml"/><Relationship Id="rId9" Type="http://schemas.openxmlformats.org/officeDocument/2006/relationships/image" Target="../media/image71.png"/><Relationship Id="rId14" Type="http://schemas.openxmlformats.org/officeDocument/2006/relationships/image" Target="../media/image76.svg"/><Relationship Id="rId22" Type="http://schemas.openxmlformats.org/officeDocument/2006/relationships/image" Target="../media/image84.png"/></Relationships>
</file>

<file path=ppt/slides/_rels/slide1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1.png"/><Relationship Id="rId3" Type="http://schemas.openxmlformats.org/officeDocument/2006/relationships/slideLayout" Target="../slideLayouts/slideLayout23.xml"/><Relationship Id="rId7" Type="http://schemas.microsoft.com/office/2007/relationships/hdphoto" Target="../media/hdphoto10.wdp"/><Relationship Id="rId12" Type="http://schemas.openxmlformats.org/officeDocument/2006/relationships/image" Target="../media/image90.png"/><Relationship Id="rId2" Type="http://schemas.openxmlformats.org/officeDocument/2006/relationships/customXml" Target="../../customXml/item43.xml"/><Relationship Id="rId16" Type="http://schemas.openxmlformats.org/officeDocument/2006/relationships/image" Target="../media/image94.png"/><Relationship Id="rId1" Type="http://schemas.openxmlformats.org/officeDocument/2006/relationships/customXml" Target="../../customXml/item1.xml"/><Relationship Id="rId6" Type="http://schemas.openxmlformats.org/officeDocument/2006/relationships/image" Target="../media/image86.png"/><Relationship Id="rId11" Type="http://schemas.openxmlformats.org/officeDocument/2006/relationships/image" Target="../media/image89.png"/><Relationship Id="rId5" Type="http://schemas.openxmlformats.org/officeDocument/2006/relationships/image" Target="../media/image85.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notesSlide" Target="../notesSlides/notesSlide16.xml"/><Relationship Id="rId9" Type="http://schemas.microsoft.com/office/2007/relationships/hdphoto" Target="../media/hdphoto11.wdp"/><Relationship Id="rId14" Type="http://schemas.openxmlformats.org/officeDocument/2006/relationships/image" Target="../media/image92.png"/></Relationships>
</file>

<file path=ppt/slides/_rels/slide1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12"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microsoft.com/office/2007/relationships/hdphoto" Target="../media/hdphoto12.wdp"/><Relationship Id="rId11" Type="http://schemas.openxmlformats.org/officeDocument/2006/relationships/image" Target="../media/image102.png"/><Relationship Id="rId5" Type="http://schemas.openxmlformats.org/officeDocument/2006/relationships/image" Target="../media/image97.png"/><Relationship Id="rId10" Type="http://schemas.openxmlformats.org/officeDocument/2006/relationships/image" Target="../media/image101.png"/><Relationship Id="rId4" Type="http://schemas.openxmlformats.org/officeDocument/2006/relationships/image" Target="../media/image96.png"/><Relationship Id="rId9" Type="http://schemas.openxmlformats.org/officeDocument/2006/relationships/image" Target="../media/image100.png"/></Relationships>
</file>

<file path=ppt/slides/_rels/slide1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105.png"/><Relationship Id="rId5" Type="http://schemas.openxmlformats.org/officeDocument/2006/relationships/image" Target="../media/image104.png"/><Relationship Id="rId4" Type="http://schemas.microsoft.com/office/2007/relationships/hdphoto" Target="../media/hdphoto13.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42.xml"/><Relationship Id="rId1" Type="http://schemas.openxmlformats.org/officeDocument/2006/relationships/customXml" Target="../../customXml/item58.xml"/><Relationship Id="rId5" Type="http://schemas.openxmlformats.org/officeDocument/2006/relationships/image" Target="../media/image10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109.png"/></Relationships>
</file>

<file path=ppt/slides/_rels/slide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112.png"/><Relationship Id="rId4" Type="http://schemas.openxmlformats.org/officeDocument/2006/relationships/image" Target="../media/image111.png"/></Relationships>
</file>

<file path=ppt/slides/_rels/slide22.xml.rels><?xml version="1.0" encoding="UTF-8" standalone="yes"?>
<Relationships xmlns="http://schemas.openxmlformats.org/package/2006/relationships"><Relationship Id="rId8" Type="http://schemas.openxmlformats.org/officeDocument/2006/relationships/hyperlink" Target="https://videnscenterfordemens.dk/da/e-learning/abc-demens-medicin" TargetMode="External"/><Relationship Id="rId13" Type="http://schemas.openxmlformats.org/officeDocument/2006/relationships/image" Target="../media/image49.jpeg"/><Relationship Id="rId3" Type="http://schemas.openxmlformats.org/officeDocument/2006/relationships/slideLayout" Target="../slideLayouts/slideLayout23.xml"/><Relationship Id="rId7" Type="http://schemas.openxmlformats.org/officeDocument/2006/relationships/hyperlink" Target="https://videnscenterfordemens.dk/da/e-learning/abc-demens-pleje-og-omsorg" TargetMode="External"/><Relationship Id="rId12" Type="http://schemas.openxmlformats.org/officeDocument/2006/relationships/hyperlink" Target="https://www.sst.dk/da/Fagperson/Sygdomme-lidelser-og-behandling/Demens/Demenshaandboeger" TargetMode="External"/><Relationship Id="rId17" Type="http://schemas.openxmlformats.org/officeDocument/2006/relationships/image" Target="../media/image56.png"/><Relationship Id="rId2" Type="http://schemas.openxmlformats.org/officeDocument/2006/relationships/customXml" Target="../../customXml/item34.xml"/><Relationship Id="rId16" Type="http://schemas.openxmlformats.org/officeDocument/2006/relationships/image" Target="../media/image55.jpeg"/><Relationship Id="rId1" Type="http://schemas.openxmlformats.org/officeDocument/2006/relationships/customXml" Target="../../customXml/item44.xml"/><Relationship Id="rId6" Type="http://schemas.openxmlformats.org/officeDocument/2006/relationships/hyperlink" Target="https://videnscenterfordemens.dk/da/e-learning/abc-demens-udfordrende-adfaerd" TargetMode="External"/><Relationship Id="rId11" Type="http://schemas.openxmlformats.org/officeDocument/2006/relationships/hyperlink" Target="https://www.sst.dk/da/Fagperson/Sygdomme-lidelser-og-behandling/Demens/Laering-og-stoette-til-praksis" TargetMode="External"/><Relationship Id="rId5" Type="http://schemas.openxmlformats.org/officeDocument/2006/relationships/hyperlink" Target="https://videnscenterfordemens.dk/da/list/abc-demens-e-laeringskurser" TargetMode="External"/><Relationship Id="rId15" Type="http://schemas.openxmlformats.org/officeDocument/2006/relationships/image" Target="../media/image54.png"/><Relationship Id="rId10" Type="http://schemas.openxmlformats.org/officeDocument/2006/relationships/hyperlink" Target="https://www.sst.dk/da/Aeldrepleje/Udgivelser-cases-og-film/2022/Webinar_Hvordan-kan-vi-mindske-forbruget-af-antipsykotisk-medicin" TargetMode="External"/><Relationship Id="rId4" Type="http://schemas.openxmlformats.org/officeDocument/2006/relationships/notesSlide" Target="../notesSlides/notesSlide22.xml"/><Relationship Id="rId9" Type="http://schemas.openxmlformats.org/officeDocument/2006/relationships/hyperlink" Target="https://www.sst.dk/da/Fagperson/Aeldres-sundhed-pleje-og-omsorg/Demens" TargetMode="External"/><Relationship Id="rId1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115.png"/><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image" Target="../media/image116.png"/><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66.png"/><Relationship Id="rId5" Type="http://schemas.openxmlformats.org/officeDocument/2006/relationships/image" Target="../media/image117.png"/><Relationship Id="rId4" Type="http://schemas.microsoft.com/office/2007/relationships/hdphoto" Target="../media/hdphoto12.wdp"/></Relationships>
</file>

<file path=ppt/slides/_rels/slide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23.xml"/><Relationship Id="rId5" Type="http://schemas.openxmlformats.org/officeDocument/2006/relationships/image" Target="../media/image118.png"/><Relationship Id="rId4" Type="http://schemas.microsoft.com/office/2007/relationships/hdphoto" Target="../media/hdphoto13.wdp"/></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customXml" Target="../../customXml/item51.xml"/><Relationship Id="rId1" Type="http://schemas.openxmlformats.org/officeDocument/2006/relationships/customXml" Target="../../customXml/item48.xm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55.xml"/><Relationship Id="rId1" Type="http://schemas.openxmlformats.org/officeDocument/2006/relationships/customXml" Target="../../customXml/item5.xml"/><Relationship Id="rId6" Type="http://schemas.openxmlformats.org/officeDocument/2006/relationships/image" Target="../media/image17.png"/><Relationship Id="rId5" Type="http://schemas.openxmlformats.org/officeDocument/2006/relationships/image" Target="../media/image10.gif"/><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24.xml"/><Relationship Id="rId1" Type="http://schemas.openxmlformats.org/officeDocument/2006/relationships/customXml" Target="../../customXml/item9.xml"/><Relationship Id="rId5" Type="http://schemas.openxmlformats.org/officeDocument/2006/relationships/image" Target="../media/image19.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33.xml"/><Relationship Id="rId1" Type="http://schemas.openxmlformats.org/officeDocument/2006/relationships/customXml" Target="../../customXml/item16.xml"/><Relationship Id="rId5" Type="http://schemas.openxmlformats.org/officeDocument/2006/relationships/image" Target="../media/image2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50.xml"/><Relationship Id="rId1" Type="http://schemas.openxmlformats.org/officeDocument/2006/relationships/customXml" Target="../../customXml/item14.xml"/><Relationship Id="rId5" Type="http://schemas.openxmlformats.org/officeDocument/2006/relationships/image" Target="../media/image2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3.xml"/><Relationship Id="rId7" Type="http://schemas.openxmlformats.org/officeDocument/2006/relationships/image" Target="../media/image26.png"/><Relationship Id="rId2" Type="http://schemas.openxmlformats.org/officeDocument/2006/relationships/customXml" Target="../../customXml/item27.xml"/><Relationship Id="rId1" Type="http://schemas.openxmlformats.org/officeDocument/2006/relationships/customXml" Target="../../customXml/item46.xml"/><Relationship Id="rId6" Type="http://schemas.openxmlformats.org/officeDocument/2006/relationships/hyperlink" Target="https://videnscenterfordemens.dk/da/video/adfaerdsaendringer-hos-mennesker-med-demens" TargetMode="External"/><Relationship Id="rId5" Type="http://schemas.openxmlformats.org/officeDocument/2006/relationships/image" Target="../media/image10.gif"/><Relationship Id="rId10" Type="http://schemas.openxmlformats.org/officeDocument/2006/relationships/image" Target="../media/image28.png"/><Relationship Id="rId4" Type="http://schemas.openxmlformats.org/officeDocument/2006/relationships/notesSlide" Target="../notesSlides/notesSlide35.xml"/><Relationship Id="rId9" Type="http://schemas.openxmlformats.org/officeDocument/2006/relationships/image" Target="../media/image27.png"/></Relationships>
</file>

<file path=ppt/slides/_rels/slide36.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122.svg"/><Relationship Id="rId11" Type="http://schemas.openxmlformats.org/officeDocument/2006/relationships/image" Target="../media/image10.gif"/><Relationship Id="rId5" Type="http://schemas.openxmlformats.org/officeDocument/2006/relationships/image" Target="../media/image121.png"/><Relationship Id="rId10" Type="http://schemas.openxmlformats.org/officeDocument/2006/relationships/image" Target="../media/image126.svg"/><Relationship Id="rId4" Type="http://schemas.openxmlformats.org/officeDocument/2006/relationships/image" Target="../media/image120.svg"/><Relationship Id="rId9" Type="http://schemas.openxmlformats.org/officeDocument/2006/relationships/image" Target="../media/image12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36.xml"/><Relationship Id="rId1" Type="http://schemas.openxmlformats.org/officeDocument/2006/relationships/customXml" Target="../../customXml/item53.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9.png"/><Relationship Id="rId4" Type="http://schemas.microsoft.com/office/2007/relationships/hdphoto" Target="../media/hdphoto2.wdp"/><Relationship Id="rId9" Type="http://schemas.openxmlformats.org/officeDocument/2006/relationships/image" Target="../media/image38.png"/></Relationships>
</file>

<file path=ppt/slides/_rels/slide3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3.xml"/><Relationship Id="rId6" Type="http://schemas.microsoft.com/office/2007/relationships/hdphoto" Target="../media/hdphoto5.wdp"/><Relationship Id="rId5" Type="http://schemas.openxmlformats.org/officeDocument/2006/relationships/image" Target="../media/image42.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45.xml"/><Relationship Id="rId1" Type="http://schemas.openxmlformats.org/officeDocument/2006/relationships/customXml" Target="../../customXml/item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notesSlide" Target="../notesSlides/notesSlide40.xml"/><Relationship Id="rId16" Type="http://schemas.microsoft.com/office/2007/relationships/hdphoto" Target="../media/hdphoto8.wdp"/><Relationship Id="rId1" Type="http://schemas.openxmlformats.org/officeDocument/2006/relationships/slideLayout" Target="../slideLayouts/slideLayout23.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5" Type="http://schemas.openxmlformats.org/officeDocument/2006/relationships/image" Target="../media/image58.png"/><Relationship Id="rId10" Type="http://schemas.openxmlformats.org/officeDocument/2006/relationships/image" Target="../media/image54.png"/><Relationship Id="rId4" Type="http://schemas.openxmlformats.org/officeDocument/2006/relationships/image" Target="../media/image48.svg"/><Relationship Id="rId9" Type="http://schemas.openxmlformats.org/officeDocument/2006/relationships/image" Target="../media/image53.png"/><Relationship Id="rId14" Type="http://schemas.microsoft.com/office/2007/relationships/hdphoto" Target="../media/hdphoto7.wdp"/></Relationships>
</file>

<file path=ppt/slides/_rels/slide41.xml.rels><?xml version="1.0" encoding="UTF-8" standalone="yes"?>
<Relationships xmlns="http://schemas.openxmlformats.org/package/2006/relationships"><Relationship Id="rId8" Type="http://schemas.openxmlformats.org/officeDocument/2006/relationships/hyperlink" Target="https://videnscenterfordemens.dk/da/video/systematisk-tilgang-til-udfordrende-adfaerd-hos-mennesker-med-demens" TargetMode="External"/><Relationship Id="rId3" Type="http://schemas.openxmlformats.org/officeDocument/2006/relationships/slideLayout" Target="../slideLayouts/slideLayout23.xml"/><Relationship Id="rId7" Type="http://schemas.openxmlformats.org/officeDocument/2006/relationships/image" Target="../media/image63.png"/><Relationship Id="rId2" Type="http://schemas.openxmlformats.org/officeDocument/2006/relationships/customXml" Target="../../customXml/item2.xml"/><Relationship Id="rId1" Type="http://schemas.openxmlformats.org/officeDocument/2006/relationships/customXml" Target="../../customXml/item1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41.xml"/><Relationship Id="rId9" Type="http://schemas.openxmlformats.org/officeDocument/2006/relationships/image" Target="../media/image64.png"/></Relationships>
</file>

<file path=ppt/slides/_rels/slide42.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5.png"/><Relationship Id="rId18" Type="http://schemas.openxmlformats.org/officeDocument/2006/relationships/image" Target="../media/image130.svg"/><Relationship Id="rId3" Type="http://schemas.openxmlformats.org/officeDocument/2006/relationships/slideLayout" Target="../slideLayouts/slideLayout23.xml"/><Relationship Id="rId7" Type="http://schemas.openxmlformats.org/officeDocument/2006/relationships/image" Target="../media/image70.png"/><Relationship Id="rId12" Type="http://schemas.openxmlformats.org/officeDocument/2006/relationships/image" Target="../media/image74.svg"/><Relationship Id="rId17" Type="http://schemas.openxmlformats.org/officeDocument/2006/relationships/image" Target="../media/image129.png"/><Relationship Id="rId2" Type="http://schemas.openxmlformats.org/officeDocument/2006/relationships/customXml" Target="../../customXml/item49.xml"/><Relationship Id="rId16" Type="http://schemas.openxmlformats.org/officeDocument/2006/relationships/image" Target="../media/image78.svg"/><Relationship Id="rId1" Type="http://schemas.openxmlformats.org/officeDocument/2006/relationships/customXml" Target="../../customXml/item8.xml"/><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image" Target="../media/image68.png"/><Relationship Id="rId15" Type="http://schemas.openxmlformats.org/officeDocument/2006/relationships/image" Target="../media/image77.png"/><Relationship Id="rId10" Type="http://schemas.openxmlformats.org/officeDocument/2006/relationships/image" Target="../media/image72.svg"/><Relationship Id="rId19" Type="http://schemas.openxmlformats.org/officeDocument/2006/relationships/image" Target="../media/image79.png"/><Relationship Id="rId4" Type="http://schemas.openxmlformats.org/officeDocument/2006/relationships/notesSlide" Target="../notesSlides/notesSlide42.xml"/><Relationship Id="rId9" Type="http://schemas.openxmlformats.org/officeDocument/2006/relationships/image" Target="../media/image71.png"/><Relationship Id="rId14" Type="http://schemas.openxmlformats.org/officeDocument/2006/relationships/image" Target="../media/image76.svg"/></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3.xml"/><Relationship Id="rId7" Type="http://schemas.microsoft.com/office/2007/relationships/hdphoto" Target="../media/hdphoto10.wdp"/><Relationship Id="rId12" Type="http://schemas.openxmlformats.org/officeDocument/2006/relationships/image" Target="../media/image131.png"/><Relationship Id="rId2" Type="http://schemas.openxmlformats.org/officeDocument/2006/relationships/customXml" Target="../../customXml/item38.xml"/><Relationship Id="rId1" Type="http://schemas.openxmlformats.org/officeDocument/2006/relationships/customXml" Target="../../customXml/item12.xml"/><Relationship Id="rId6" Type="http://schemas.openxmlformats.org/officeDocument/2006/relationships/image" Target="../media/image86.png"/><Relationship Id="rId11" Type="http://schemas.microsoft.com/office/2007/relationships/hdphoto" Target="../media/hdphoto11.wdp"/><Relationship Id="rId5" Type="http://schemas.openxmlformats.org/officeDocument/2006/relationships/image" Target="../media/image85.png"/><Relationship Id="rId10" Type="http://schemas.openxmlformats.org/officeDocument/2006/relationships/image" Target="../media/image87.png"/><Relationship Id="rId4" Type="http://schemas.openxmlformats.org/officeDocument/2006/relationships/notesSlide" Target="../notesSlides/notesSlide43.xml"/><Relationship Id="rId9" Type="http://schemas.microsoft.com/office/2007/relationships/hdphoto" Target="../media/hdphoto8.wdp"/></Relationships>
</file>

<file path=ppt/slides/_rels/slide4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23.xml"/><Relationship Id="rId6" Type="http://schemas.microsoft.com/office/2007/relationships/hdphoto" Target="../media/hdphoto12.wdp"/><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0.png"/></Relationships>
</file>

<file path=ppt/slides/_rels/slide45.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103.png"/><Relationship Id="rId7" Type="http://schemas.openxmlformats.org/officeDocument/2006/relationships/image" Target="../media/image134.png"/><Relationship Id="rId2" Type="http://schemas.openxmlformats.org/officeDocument/2006/relationships/notesSlide" Target="../notesSlides/notesSlide45.xml"/><Relationship Id="rId1" Type="http://schemas.openxmlformats.org/officeDocument/2006/relationships/slideLayout" Target="../slideLayouts/slideLayout23.xml"/><Relationship Id="rId6" Type="http://schemas.openxmlformats.org/officeDocument/2006/relationships/image" Target="../media/image133.svg"/><Relationship Id="rId5" Type="http://schemas.openxmlformats.org/officeDocument/2006/relationships/image" Target="../media/image132.png"/><Relationship Id="rId4" Type="http://schemas.microsoft.com/office/2007/relationships/hdphoto" Target="../media/hdphoto13.wdp"/></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20.xml"/><Relationship Id="rId1" Type="http://schemas.openxmlformats.org/officeDocument/2006/relationships/customXml" Target="../../customXml/item3.xml"/><Relationship Id="rId5" Type="http://schemas.openxmlformats.org/officeDocument/2006/relationships/image" Target="../media/image10.gif"/><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7.xml"/><Relationship Id="rId1" Type="http://schemas.openxmlformats.org/officeDocument/2006/relationships/slideLayout" Target="../slideLayouts/slideLayout23.xml"/><Relationship Id="rId4" Type="http://schemas.openxmlformats.org/officeDocument/2006/relationships/image" Target="../media/image10.gif"/></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8.xml"/><Relationship Id="rId1" Type="http://schemas.openxmlformats.org/officeDocument/2006/relationships/slideLayout" Target="../slideLayouts/slideLayout23.xml"/><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8" Type="http://schemas.openxmlformats.org/officeDocument/2006/relationships/hyperlink" Target="https://videnscenterfordemens.dk/da/e-learning/abc-demens-medicin" TargetMode="External"/><Relationship Id="rId13" Type="http://schemas.openxmlformats.org/officeDocument/2006/relationships/image" Target="../media/image49.jpeg"/><Relationship Id="rId3" Type="http://schemas.openxmlformats.org/officeDocument/2006/relationships/slideLayout" Target="../slideLayouts/slideLayout23.xml"/><Relationship Id="rId7" Type="http://schemas.openxmlformats.org/officeDocument/2006/relationships/hyperlink" Target="https://videnscenterfordemens.dk/da/e-learning/abc-demens-pleje-og-omsorg" TargetMode="External"/><Relationship Id="rId12" Type="http://schemas.openxmlformats.org/officeDocument/2006/relationships/hyperlink" Target="https://www.sst.dk/da/Fagperson/Sygdomme-lidelser-og-behandling/Demens/Demenshaandboeger" TargetMode="External"/><Relationship Id="rId17" Type="http://schemas.openxmlformats.org/officeDocument/2006/relationships/image" Target="../media/image56.png"/><Relationship Id="rId2" Type="http://schemas.openxmlformats.org/officeDocument/2006/relationships/customXml" Target="../../customXml/item35.xml"/><Relationship Id="rId16" Type="http://schemas.openxmlformats.org/officeDocument/2006/relationships/image" Target="../media/image55.jpeg"/><Relationship Id="rId1" Type="http://schemas.openxmlformats.org/officeDocument/2006/relationships/customXml" Target="../../customXml/item39.xml"/><Relationship Id="rId6" Type="http://schemas.openxmlformats.org/officeDocument/2006/relationships/hyperlink" Target="https://videnscenterfordemens.dk/da/e-learning/abc-demens-udfordrende-adfaerd" TargetMode="External"/><Relationship Id="rId11" Type="http://schemas.openxmlformats.org/officeDocument/2006/relationships/hyperlink" Target="https://www.sst.dk/da/Fagperson/Sygdomme-lidelser-og-behandling/Demens/Laering-og-stoette-til-praksis" TargetMode="External"/><Relationship Id="rId5" Type="http://schemas.openxmlformats.org/officeDocument/2006/relationships/hyperlink" Target="https://videnscenterfordemens.dk/da/list/abc-demens-e-laeringskurser" TargetMode="External"/><Relationship Id="rId15" Type="http://schemas.openxmlformats.org/officeDocument/2006/relationships/image" Target="../media/image54.png"/><Relationship Id="rId10" Type="http://schemas.openxmlformats.org/officeDocument/2006/relationships/hyperlink" Target="https://www.sst.dk/da/Aeldrepleje/Udgivelser-cases-og-film/2022/Webinar_Hvordan-kan-vi-mindske-forbruget-af-antipsykotisk-medicin" TargetMode="External"/><Relationship Id="rId4" Type="http://schemas.openxmlformats.org/officeDocument/2006/relationships/notesSlide" Target="../notesSlides/notesSlide49.xml"/><Relationship Id="rId9" Type="http://schemas.openxmlformats.org/officeDocument/2006/relationships/hyperlink" Target="https://www.sst.dk/da/Fagperson/Aeldres-sundhed-pleje-og-omsorg/Demens" TargetMode="External"/><Relationship Id="rId1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10.xml"/><Relationship Id="rId1" Type="http://schemas.openxmlformats.org/officeDocument/2006/relationships/customXml" Target="../../customXml/item2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0.xml"/><Relationship Id="rId1" Type="http://schemas.openxmlformats.org/officeDocument/2006/relationships/slideLayout" Target="../slideLayouts/slideLayout23.xml"/><Relationship Id="rId6" Type="http://schemas.openxmlformats.org/officeDocument/2006/relationships/image" Target="../media/image139.svg"/><Relationship Id="rId5" Type="http://schemas.openxmlformats.org/officeDocument/2006/relationships/image" Target="../media/image138.png"/><Relationship Id="rId4" Type="http://schemas.openxmlformats.org/officeDocument/2006/relationships/image" Target="../media/image137.svg"/></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1.xml"/><Relationship Id="rId1" Type="http://schemas.openxmlformats.org/officeDocument/2006/relationships/slideLayout" Target="../slideLayouts/slideLayout23.xml"/><Relationship Id="rId6" Type="http://schemas.openxmlformats.org/officeDocument/2006/relationships/image" Target="../media/image141.svg"/><Relationship Id="rId5" Type="http://schemas.openxmlformats.org/officeDocument/2006/relationships/image" Target="../media/image140.png"/><Relationship Id="rId4" Type="http://schemas.microsoft.com/office/2007/relationships/hdphoto" Target="../media/hdphoto9.wdp"/></Relationships>
</file>

<file path=ppt/slides/_rels/slide52.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svg"/><Relationship Id="rId2" Type="http://schemas.openxmlformats.org/officeDocument/2006/relationships/notesSlide" Target="../notesSlides/notesSlide52.xml"/><Relationship Id="rId1" Type="http://schemas.openxmlformats.org/officeDocument/2006/relationships/slideLayout" Target="../slideLayouts/slideLayout23.xml"/><Relationship Id="rId6" Type="http://schemas.openxmlformats.org/officeDocument/2006/relationships/image" Target="../media/image145.png"/><Relationship Id="rId11" Type="http://schemas.microsoft.com/office/2007/relationships/hdphoto" Target="../media/hdphoto10.wdp"/><Relationship Id="rId5" Type="http://schemas.openxmlformats.org/officeDocument/2006/relationships/image" Target="../media/image144.svg"/><Relationship Id="rId10" Type="http://schemas.openxmlformats.org/officeDocument/2006/relationships/image" Target="../media/image86.png"/><Relationship Id="rId4" Type="http://schemas.openxmlformats.org/officeDocument/2006/relationships/image" Target="../media/image143.png"/><Relationship Id="rId9" Type="http://schemas.openxmlformats.org/officeDocument/2006/relationships/image" Target="../media/image148.svg"/></Relationships>
</file>

<file path=ppt/slides/_rels/slide53.xml.rels><?xml version="1.0" encoding="UTF-8" standalone="yes"?>
<Relationships xmlns="http://schemas.openxmlformats.org/package/2006/relationships"><Relationship Id="rId8" Type="http://schemas.openxmlformats.org/officeDocument/2006/relationships/image" Target="../media/image154.svg"/><Relationship Id="rId13" Type="http://schemas.openxmlformats.org/officeDocument/2006/relationships/image" Target="../media/image97.png"/><Relationship Id="rId3" Type="http://schemas.openxmlformats.org/officeDocument/2006/relationships/image" Target="../media/image149.png"/><Relationship Id="rId7" Type="http://schemas.openxmlformats.org/officeDocument/2006/relationships/image" Target="../media/image153.png"/><Relationship Id="rId12" Type="http://schemas.openxmlformats.org/officeDocument/2006/relationships/image" Target="../media/image158.svg"/><Relationship Id="rId2" Type="http://schemas.openxmlformats.org/officeDocument/2006/relationships/notesSlide" Target="../notesSlides/notesSlide53.xml"/><Relationship Id="rId1" Type="http://schemas.openxmlformats.org/officeDocument/2006/relationships/slideLayout" Target="../slideLayouts/slideLayout23.xml"/><Relationship Id="rId6" Type="http://schemas.openxmlformats.org/officeDocument/2006/relationships/image" Target="../media/image152.svg"/><Relationship Id="rId11" Type="http://schemas.openxmlformats.org/officeDocument/2006/relationships/image" Target="../media/image157.png"/><Relationship Id="rId5" Type="http://schemas.openxmlformats.org/officeDocument/2006/relationships/image" Target="../media/image151.png"/><Relationship Id="rId10" Type="http://schemas.openxmlformats.org/officeDocument/2006/relationships/image" Target="../media/image156.svg"/><Relationship Id="rId4" Type="http://schemas.openxmlformats.org/officeDocument/2006/relationships/image" Target="../media/image150.svg"/><Relationship Id="rId9" Type="http://schemas.openxmlformats.org/officeDocument/2006/relationships/image" Target="../media/image155.png"/><Relationship Id="rId14" Type="http://schemas.microsoft.com/office/2007/relationships/hdphoto" Target="../media/hdphoto12.wdp"/></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4.xml"/><Relationship Id="rId1" Type="http://schemas.openxmlformats.org/officeDocument/2006/relationships/slideLayout" Target="../slideLayouts/slideLayout23.xml"/><Relationship Id="rId4" Type="http://schemas.microsoft.com/office/2007/relationships/hdphoto" Target="../media/hdphoto13.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37.xml"/><Relationship Id="rId1" Type="http://schemas.openxmlformats.org/officeDocument/2006/relationships/customXml" Target="../../customXml/item5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30.xml"/><Relationship Id="rId1" Type="http://schemas.openxmlformats.org/officeDocument/2006/relationships/customXml" Target="../../customXml/item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3.xml"/><Relationship Id="rId7" Type="http://schemas.openxmlformats.org/officeDocument/2006/relationships/image" Target="../media/image26.png"/><Relationship Id="rId2" Type="http://schemas.openxmlformats.org/officeDocument/2006/relationships/customXml" Target="../../customXml/item40.xml"/><Relationship Id="rId1" Type="http://schemas.openxmlformats.org/officeDocument/2006/relationships/customXml" Target="../../customXml/item47.xml"/><Relationship Id="rId6" Type="http://schemas.openxmlformats.org/officeDocument/2006/relationships/hyperlink" Target="https://videnscenterfordemens.dk/da/video/adfaerdsaendringer-hos-mennesker-med-demens" TargetMode="External"/><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notesSlide" Target="../notesSlides/notesSlide8.xml"/><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hidden="1">
            <a:extLst>
              <a:ext uri="{FF2B5EF4-FFF2-40B4-BE49-F238E27FC236}">
                <a16:creationId xmlns:a16="http://schemas.microsoft.com/office/drawing/2014/main" id="{BE53D04D-0928-40CA-8DBA-C844CF2EC901}"/>
              </a:ext>
            </a:extLst>
          </p:cNvPr>
          <p:cNvSpPr>
            <a:spLocks noGrp="1"/>
          </p:cNvSpPr>
          <p:nvPr>
            <p:ph type="sldNum" sz="quarter" idx="4294967295"/>
          </p:nvPr>
        </p:nvSpPr>
        <p:spPr>
          <a:xfrm>
            <a:off x="11504613" y="6289200"/>
            <a:ext cx="687386" cy="180000"/>
          </a:xfrm>
        </p:spPr>
        <p:txBody>
          <a:bodyPr/>
          <a:lstStyle/>
          <a:p>
            <a:pPr>
              <a:spcAft>
                <a:spcPts val="600"/>
              </a:spcAft>
            </a:pPr>
            <a:fld id="{0DAB5548-7253-48D6-B95B-F3D312A72220}" type="slidenum">
              <a:rPr lang="da-DK" smtClean="0"/>
              <a:pPr>
                <a:spcAft>
                  <a:spcPts val="600"/>
                </a:spcAft>
              </a:pPr>
              <a:t>1</a:t>
            </a:fld>
            <a:endParaRPr lang="da-DK"/>
          </a:p>
        </p:txBody>
      </p:sp>
      <p:pic>
        <p:nvPicPr>
          <p:cNvPr id="8" name="Billede 7">
            <a:extLst>
              <a:ext uri="{FF2B5EF4-FFF2-40B4-BE49-F238E27FC236}">
                <a16:creationId xmlns:a16="http://schemas.microsoft.com/office/drawing/2014/main" id="{83595181-936D-5279-EC06-D7CE520A0A2C}"/>
              </a:ext>
            </a:extLst>
          </p:cNvPr>
          <p:cNvPicPr>
            <a:picLocks noChangeAspect="1"/>
          </p:cNvPicPr>
          <p:nvPr/>
        </p:nvPicPr>
        <p:blipFill>
          <a:blip r:embed="rId5"/>
          <a:stretch>
            <a:fillRect/>
          </a:stretch>
        </p:blipFill>
        <p:spPr>
          <a:xfrm>
            <a:off x="706336" y="738785"/>
            <a:ext cx="9474005" cy="5950212"/>
          </a:xfrm>
          <a:prstGeom prst="rect">
            <a:avLst/>
          </a:prstGeom>
        </p:spPr>
      </p:pic>
    </p:spTree>
    <p:custDataLst>
      <p:custData r:id="rId1"/>
      <p:custData r:id="rId2"/>
    </p:custDataLst>
    <p:extLst>
      <p:ext uri="{BB962C8B-B14F-4D97-AF65-F5344CB8AC3E}">
        <p14:creationId xmlns:p14="http://schemas.microsoft.com/office/powerpoint/2010/main" val="2569674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56CC3-F013-6032-9384-9E2A108FC11A}"/>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128807DF-8FBB-A0B1-5614-A51C545D313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10</a:t>
            </a:fld>
            <a:endParaRPr lang="da-DK"/>
          </a:p>
        </p:txBody>
      </p:sp>
      <p:pic>
        <p:nvPicPr>
          <p:cNvPr id="7" name="Billede 6">
            <a:extLst>
              <a:ext uri="{FF2B5EF4-FFF2-40B4-BE49-F238E27FC236}">
                <a16:creationId xmlns:a16="http://schemas.microsoft.com/office/drawing/2014/main" id="{F926D49E-2F67-B56E-AE7A-82F94433FE5D}"/>
              </a:ext>
            </a:extLst>
          </p:cNvPr>
          <p:cNvPicPr>
            <a:picLocks noChangeAspect="1"/>
          </p:cNvPicPr>
          <p:nvPr/>
        </p:nvPicPr>
        <p:blipFill>
          <a:blip r:embed="rId5"/>
          <a:stretch>
            <a:fillRect/>
          </a:stretch>
        </p:blipFill>
        <p:spPr>
          <a:xfrm>
            <a:off x="581745" y="359453"/>
            <a:ext cx="11235902" cy="6346486"/>
          </a:xfrm>
          <a:prstGeom prst="rect">
            <a:avLst/>
          </a:prstGeom>
        </p:spPr>
      </p:pic>
    </p:spTree>
    <p:custDataLst>
      <p:custData r:id="rId1"/>
      <p:custData r:id="rId2"/>
    </p:custDataLst>
    <p:extLst>
      <p:ext uri="{BB962C8B-B14F-4D97-AF65-F5344CB8AC3E}">
        <p14:creationId xmlns:p14="http://schemas.microsoft.com/office/powerpoint/2010/main" val="383329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5854D-2AAD-FCBB-4376-DC91B788338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A6E0E1-D9BD-5CF0-6636-106D97C82960}"/>
              </a:ext>
            </a:extLst>
          </p:cNvPr>
          <p:cNvSpPr>
            <a:spLocks noGrp="1"/>
          </p:cNvSpPr>
          <p:nvPr>
            <p:ph type="sldNum" sz="quarter" idx="12"/>
          </p:nvPr>
        </p:nvSpPr>
        <p:spPr/>
        <p:txBody>
          <a:bodyPr/>
          <a:lstStyle/>
          <a:p>
            <a:fld id="{0DAB5548-7253-48D6-B95B-F3D312A72220}" type="slidenum">
              <a:rPr lang="da-DK" smtClean="0"/>
              <a:pPr/>
              <a:t>11</a:t>
            </a:fld>
            <a:endParaRPr lang="da-DK"/>
          </a:p>
        </p:txBody>
      </p:sp>
      <p:pic>
        <p:nvPicPr>
          <p:cNvPr id="14" name="Billede 13">
            <a:extLst>
              <a:ext uri="{FF2B5EF4-FFF2-40B4-BE49-F238E27FC236}">
                <a16:creationId xmlns:a16="http://schemas.microsoft.com/office/drawing/2014/main" id="{4F65C02D-EDEF-FDA5-A29F-10E13BB1E4B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428" b="95390" l="5653" r="97328">
                        <a14:foregroundMark x1="75848" y1="10284" x2="80267" y2="26950"/>
                        <a14:foregroundMark x1="80267" y1="26950" x2="88592" y2="40189"/>
                        <a14:foregroundMark x1="90853" y1="52600" x2="73690" y2="89716"/>
                        <a14:foregroundMark x1="70606" y1="8983" x2="35252" y2="11702"/>
                        <a14:foregroundMark x1="35252" y1="11702" x2="27544" y2="6974"/>
                        <a14:foregroundMark x1="29908" y1="4019" x2="11511" y2="46454"/>
                        <a14:foregroundMark x1="11511" y1="46454" x2="8941" y2="49054"/>
                        <a14:foregroundMark x1="8428" y1="50118" x2="24974" y2="87707"/>
                        <a14:foregroundMark x1="24974" y1="87707" x2="35766" y2="92790"/>
                        <a14:foregroundMark x1="35766" y1="92790" x2="68962" y2="90189"/>
                        <a14:foregroundMark x1="74512" y1="91962" x2="50976" y2="93499"/>
                        <a14:foregroundMark x1="50976" y1="93499" x2="50976" y2="93499"/>
                        <a14:foregroundMark x1="93422" y1="54846" x2="78006" y2="86761"/>
                        <a14:foregroundMark x1="79959" y1="69031" x2="76465" y2="50000"/>
                        <a14:foregroundMark x1="76465" y1="50000" x2="64954" y2="57801"/>
                        <a14:foregroundMark x1="64954" y1="57801" x2="50462" y2="46927"/>
                        <a14:foregroundMark x1="50462" y1="46927" x2="39363" y2="69504"/>
                        <a14:foregroundMark x1="39363" y1="69504" x2="35149" y2="66312"/>
                        <a14:foregroundMark x1="37307" y1="38416" x2="57143" y2="28605"/>
                        <a14:foregroundMark x1="57143" y1="28605" x2="57965" y2="18203"/>
                        <a14:foregroundMark x1="57965" y1="18203" x2="56835" y2="16903"/>
                        <a14:foregroundMark x1="37718" y1="10284" x2="57246" y2="3546"/>
                        <a14:foregroundMark x1="39671" y1="7683" x2="71737" y2="13830"/>
                        <a14:foregroundMark x1="71737" y1="13830" x2="76259" y2="23404"/>
                        <a14:foregroundMark x1="76259" y1="23404" x2="76465" y2="24704"/>
                        <a14:foregroundMark x1="38129" y1="23877" x2="37410" y2="44799"/>
                        <a14:foregroundMark x1="37410" y1="44799" x2="39054" y2="69976"/>
                        <a14:foregroundMark x1="33196" y1="37116" x2="29085" y2="55556"/>
                        <a14:foregroundMark x1="26927" y1="29196" x2="26413" y2="47636"/>
                        <a14:foregroundMark x1="23844" y1="38889" x2="23330" y2="61820"/>
                        <a14:foregroundMark x1="23330" y1="61820" x2="26002" y2="72222"/>
                        <a14:foregroundMark x1="5858" y1="50355" x2="5858" y2="50355"/>
                        <a14:foregroundMark x1="21069" y1="37116" x2="20658" y2="59338"/>
                        <a14:foregroundMark x1="28880" y1="90662" x2="32477" y2="93735"/>
                        <a14:foregroundMark x1="34738" y1="93735" x2="55704" y2="92908"/>
                        <a14:foregroundMark x1="73484" y1="95154" x2="63926" y2="95508"/>
                        <a14:foregroundMark x1="94758" y1="45626" x2="97328" y2="50118"/>
                        <a14:foregroundMark x1="81295" y1="32861" x2="78006" y2="41371"/>
                        <a14:foregroundMark x1="82323" y1="41135" x2="82528" y2="46099"/>
                        <a14:foregroundMark x1="78726" y1="32388" x2="78417" y2="41844"/>
                        <a14:foregroundMark x1="59609" y1="30615" x2="58993" y2="52128"/>
                        <a14:foregroundMark x1="64132" y1="55556" x2="64132" y2="53310"/>
                        <a14:foregroundMark x1="56526" y1="61584" x2="56526" y2="60284"/>
                      </a14:backgroundRemoval>
                    </a14:imgEffect>
                  </a14:imgLayer>
                </a14:imgProps>
              </a:ext>
            </a:extLst>
          </a:blip>
          <a:stretch>
            <a:fillRect/>
          </a:stretch>
        </p:blipFill>
        <p:spPr>
          <a:xfrm rot="16200000">
            <a:off x="655607" y="2063784"/>
            <a:ext cx="2797866" cy="2432676"/>
          </a:xfrm>
          <a:prstGeom prst="rect">
            <a:avLst/>
          </a:prstGeom>
        </p:spPr>
      </p:pic>
      <p:pic>
        <p:nvPicPr>
          <p:cNvPr id="17" name="Billede 16">
            <a:extLst>
              <a:ext uri="{FF2B5EF4-FFF2-40B4-BE49-F238E27FC236}">
                <a16:creationId xmlns:a16="http://schemas.microsoft.com/office/drawing/2014/main" id="{459809D9-4FC7-77C3-F9A6-1F400C3D69E3}"/>
              </a:ext>
            </a:extLst>
          </p:cNvPr>
          <p:cNvPicPr>
            <a:picLocks noChangeAspect="1"/>
          </p:cNvPicPr>
          <p:nvPr/>
        </p:nvPicPr>
        <p:blipFill>
          <a:blip r:embed="rId5"/>
          <a:stretch>
            <a:fillRect/>
          </a:stretch>
        </p:blipFill>
        <p:spPr>
          <a:xfrm>
            <a:off x="3732418" y="1881188"/>
            <a:ext cx="4800189" cy="3574256"/>
          </a:xfrm>
          <a:prstGeom prst="rect">
            <a:avLst/>
          </a:prstGeom>
        </p:spPr>
      </p:pic>
      <p:pic>
        <p:nvPicPr>
          <p:cNvPr id="19" name="Billede 18">
            <a:extLst>
              <a:ext uri="{FF2B5EF4-FFF2-40B4-BE49-F238E27FC236}">
                <a16:creationId xmlns:a16="http://schemas.microsoft.com/office/drawing/2014/main" id="{A87E2FD9-E882-B90B-DC1F-200EB783AA2A}"/>
              </a:ext>
            </a:extLst>
          </p:cNvPr>
          <p:cNvPicPr>
            <a:picLocks noChangeAspect="1"/>
          </p:cNvPicPr>
          <p:nvPr/>
        </p:nvPicPr>
        <p:blipFill>
          <a:blip r:embed="rId6"/>
          <a:stretch>
            <a:fillRect/>
          </a:stretch>
        </p:blipFill>
        <p:spPr>
          <a:xfrm rot="16200000">
            <a:off x="9346083" y="3627226"/>
            <a:ext cx="1150959" cy="667499"/>
          </a:xfrm>
          <a:prstGeom prst="rect">
            <a:avLst/>
          </a:prstGeom>
        </p:spPr>
      </p:pic>
      <p:pic>
        <p:nvPicPr>
          <p:cNvPr id="21" name="Billede 20">
            <a:extLst>
              <a:ext uri="{FF2B5EF4-FFF2-40B4-BE49-F238E27FC236}">
                <a16:creationId xmlns:a16="http://schemas.microsoft.com/office/drawing/2014/main" id="{173BAFBF-6C7D-D870-EA15-CCE3D9D231B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554" b="95711" l="9908" r="94931">
                        <a14:foregroundMark x1="91359" y1="51593" x2="91359" y2="51593"/>
                        <a14:foregroundMark x1="94931" y1="73039" x2="94931" y2="73039"/>
                        <a14:foregroundMark x1="83756" y1="92892" x2="83756" y2="92892"/>
                        <a14:foregroundMark x1="64747" y1="95833" x2="64747" y2="95833"/>
                        <a14:foregroundMark x1="35484" y1="6863" x2="35484" y2="6863"/>
                        <a14:foregroundMark x1="20392" y1="5270" x2="20392" y2="5270"/>
                        <a14:foregroundMark x1="35138" y1="3554" x2="35138" y2="3554"/>
                      </a14:backgroundRemoval>
                    </a14:imgEffect>
                  </a14:imgLayer>
                </a14:imgProps>
              </a:ext>
            </a:extLst>
          </a:blip>
          <a:stretch>
            <a:fillRect/>
          </a:stretch>
        </p:blipFill>
        <p:spPr>
          <a:xfrm rot="16200000">
            <a:off x="9878341" y="4290941"/>
            <a:ext cx="594934" cy="559292"/>
          </a:xfrm>
          <a:prstGeom prst="rect">
            <a:avLst/>
          </a:prstGeom>
        </p:spPr>
      </p:pic>
      <p:pic>
        <p:nvPicPr>
          <p:cNvPr id="23" name="Billede 22">
            <a:extLst>
              <a:ext uri="{FF2B5EF4-FFF2-40B4-BE49-F238E27FC236}">
                <a16:creationId xmlns:a16="http://schemas.microsoft.com/office/drawing/2014/main" id="{B8AD4D14-492C-7FAF-928D-BDF4EB33BD6A}"/>
              </a:ext>
            </a:extLst>
          </p:cNvPr>
          <p:cNvPicPr>
            <a:picLocks noChangeAspect="1"/>
          </p:cNvPicPr>
          <p:nvPr/>
        </p:nvPicPr>
        <p:blipFill>
          <a:blip r:embed="rId9"/>
          <a:stretch>
            <a:fillRect/>
          </a:stretch>
        </p:blipFill>
        <p:spPr>
          <a:xfrm rot="16200000">
            <a:off x="8626584" y="2801578"/>
            <a:ext cx="929115" cy="800564"/>
          </a:xfrm>
          <a:prstGeom prst="rect">
            <a:avLst/>
          </a:prstGeom>
        </p:spPr>
      </p:pic>
      <p:pic>
        <p:nvPicPr>
          <p:cNvPr id="25" name="Billede 24">
            <a:extLst>
              <a:ext uri="{FF2B5EF4-FFF2-40B4-BE49-F238E27FC236}">
                <a16:creationId xmlns:a16="http://schemas.microsoft.com/office/drawing/2014/main" id="{8B79E637-532C-D864-CAE8-93220B1A0B78}"/>
              </a:ext>
            </a:extLst>
          </p:cNvPr>
          <p:cNvPicPr>
            <a:picLocks noChangeAspect="1"/>
          </p:cNvPicPr>
          <p:nvPr/>
        </p:nvPicPr>
        <p:blipFill>
          <a:blip r:embed="rId10"/>
          <a:stretch>
            <a:fillRect/>
          </a:stretch>
        </p:blipFill>
        <p:spPr>
          <a:xfrm rot="16200000">
            <a:off x="10353115" y="4679441"/>
            <a:ext cx="1106894" cy="902215"/>
          </a:xfrm>
          <a:prstGeom prst="rect">
            <a:avLst/>
          </a:prstGeom>
        </p:spPr>
      </p:pic>
      <p:pic>
        <p:nvPicPr>
          <p:cNvPr id="6" name="Billede 5">
            <a:extLst>
              <a:ext uri="{FF2B5EF4-FFF2-40B4-BE49-F238E27FC236}">
                <a16:creationId xmlns:a16="http://schemas.microsoft.com/office/drawing/2014/main" id="{8ADC16C9-24B0-B106-3365-6D7E17045B5C}"/>
              </a:ext>
            </a:extLst>
          </p:cNvPr>
          <p:cNvPicPr>
            <a:picLocks noChangeAspect="1"/>
          </p:cNvPicPr>
          <p:nvPr/>
        </p:nvPicPr>
        <p:blipFill>
          <a:blip r:embed="rId11"/>
          <a:stretch>
            <a:fillRect/>
          </a:stretch>
        </p:blipFill>
        <p:spPr>
          <a:xfrm>
            <a:off x="586592" y="358663"/>
            <a:ext cx="11754107" cy="6498899"/>
          </a:xfrm>
          <a:prstGeom prst="rect">
            <a:avLst/>
          </a:prstGeom>
        </p:spPr>
      </p:pic>
    </p:spTree>
    <p:extLst>
      <p:ext uri="{BB962C8B-B14F-4D97-AF65-F5344CB8AC3E}">
        <p14:creationId xmlns:p14="http://schemas.microsoft.com/office/powerpoint/2010/main" val="801844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lede 24">
            <a:extLst>
              <a:ext uri="{FF2B5EF4-FFF2-40B4-BE49-F238E27FC236}">
                <a16:creationId xmlns:a16="http://schemas.microsoft.com/office/drawing/2014/main" id="{FE952E84-66CE-0992-B911-489093424B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11" b="96731" l="2550" r="98792">
                        <a14:foregroundMark x1="79597" y1="13923" x2="84966" y2="19492"/>
                        <a14:foregroundMark x1="84966" y1="19492" x2="84966" y2="19492"/>
                        <a14:foregroundMark x1="83490" y1="25908" x2="87517" y2="38136"/>
                        <a14:foregroundMark x1="87517" y1="38136" x2="84430" y2="39225"/>
                        <a14:foregroundMark x1="88456" y1="48910" x2="80940" y2="51816"/>
                        <a14:foregroundMark x1="92081" y1="40315" x2="93826" y2="29540"/>
                        <a14:foregroundMark x1="93826" y1="29540" x2="89396" y2="25182"/>
                        <a14:foregroundMark x1="96644" y1="28571" x2="98926" y2="34625"/>
                        <a14:foregroundMark x1="84966" y1="29298" x2="81879" y2="21913"/>
                        <a14:foregroundMark x1="81879" y1="21913" x2="73423" y2="15981"/>
                        <a14:foregroundMark x1="73423" y1="15981" x2="64966" y2="14649"/>
                        <a14:foregroundMark x1="64966" y1="14649" x2="54228" y2="17070"/>
                        <a14:foregroundMark x1="54228" y1="17070" x2="44698" y2="26150"/>
                        <a14:foregroundMark x1="40805" y1="28571" x2="38523" y2="32567"/>
                        <a14:foregroundMark x1="66174" y1="26271" x2="67517" y2="29056"/>
                        <a14:foregroundMark x1="66846" y1="41162" x2="66846" y2="42615"/>
                        <a14:foregroundMark x1="10336" y1="5932" x2="25638" y2="7143"/>
                        <a14:foregroundMark x1="25638" y1="7143" x2="27248" y2="9201"/>
                        <a14:foregroundMark x1="15973" y1="13196" x2="14497" y2="23729"/>
                        <a14:foregroundMark x1="14497" y1="23729" x2="19463" y2="23002"/>
                        <a14:foregroundMark x1="6846" y1="14044" x2="7248" y2="22276"/>
                        <a14:foregroundMark x1="7248" y1="22276" x2="7517" y2="22276"/>
                        <a14:foregroundMark x1="27785" y1="7990" x2="33020" y2="24092"/>
                        <a14:foregroundMark x1="22013" y1="3511" x2="11141" y2="4479"/>
                        <a14:foregroundMark x1="3356" y1="19128" x2="3356" y2="19128"/>
                        <a14:foregroundMark x1="27651" y1="18886" x2="24966" y2="48547"/>
                        <a14:foregroundMark x1="34228" y1="23123" x2="37852" y2="35472"/>
                        <a14:foregroundMark x1="37852" y1="35472" x2="35839" y2="35230"/>
                        <a14:foregroundMark x1="33826" y1="28692" x2="40537" y2="38620"/>
                        <a14:foregroundMark x1="40537" y1="38620" x2="43221" y2="38499"/>
                        <a14:foregroundMark x1="43624" y1="24576" x2="51946" y2="42131"/>
                        <a14:foregroundMark x1="51946" y1="42131" x2="68993" y2="44673"/>
                        <a14:foregroundMark x1="68993" y1="44673" x2="75034" y2="41283"/>
                        <a14:foregroundMark x1="62148" y1="19855" x2="70738" y2="25908"/>
                        <a14:foregroundMark x1="70738" y1="25908" x2="68322" y2="28208"/>
                        <a14:foregroundMark x1="75839" y1="15496" x2="85101" y2="14891"/>
                        <a14:foregroundMark x1="85101" y1="14891" x2="85503" y2="16102"/>
                        <a14:foregroundMark x1="93289" y1="41283" x2="77450" y2="41646"/>
                        <a14:foregroundMark x1="88188" y1="49395" x2="80134" y2="53511"/>
                        <a14:foregroundMark x1="80134" y1="53511" x2="86174" y2="50000"/>
                        <a14:foregroundMark x1="74631" y1="40799" x2="68456" y2="49395"/>
                        <a14:foregroundMark x1="68456" y1="49395" x2="59329" y2="49516"/>
                        <a14:foregroundMark x1="59329" y1="49516" x2="52752" y2="45763"/>
                        <a14:foregroundMark x1="52752" y1="45763" x2="45101" y2="36441"/>
                        <a14:foregroundMark x1="49799" y1="33656" x2="79732" y2="31356"/>
                        <a14:foregroundMark x1="9799" y1="11622" x2="18523" y2="13196"/>
                        <a14:foregroundMark x1="18523" y1="13196" x2="20537" y2="25182"/>
                        <a14:foregroundMark x1="20537" y1="25182" x2="12752" y2="24576"/>
                        <a14:foregroundMark x1="12752" y1="24576" x2="12886" y2="16344"/>
                        <a14:foregroundMark x1="48188" y1="89104" x2="44966" y2="96368"/>
                        <a14:foregroundMark x1="44966" y1="96368" x2="44430" y2="96852"/>
                        <a14:foregroundMark x1="58255" y1="89104" x2="58255" y2="89104"/>
                        <a14:foregroundMark x1="40134" y1="67070" x2="35570" y2="71792"/>
                        <a14:foregroundMark x1="30470" y1="77361" x2="26174" y2="83172"/>
                        <a14:foregroundMark x1="34228" y1="79419" x2="34228" y2="79419"/>
                        <a14:foregroundMark x1="78926" y1="9806" x2="85101" y2="10533"/>
                        <a14:foregroundMark x1="86309" y1="21065" x2="90201" y2="21065"/>
                        <a14:foregroundMark x1="85503" y1="9685" x2="91141" y2="15981"/>
                        <a14:foregroundMark x1="91141" y1="15981" x2="91678" y2="20944"/>
                        <a14:foregroundMark x1="93154" y1="23002" x2="97718" y2="29782"/>
                        <a14:foregroundMark x1="97718" y1="29782" x2="97987" y2="38257"/>
                        <a14:foregroundMark x1="97987" y1="38257" x2="92886" y2="45036"/>
                        <a14:foregroundMark x1="92886" y1="45036" x2="92886" y2="45036"/>
                        <a14:foregroundMark x1="91409" y1="46610" x2="90201" y2="55206"/>
                        <a14:foregroundMark x1="90201" y1="55206" x2="88456" y2="56538"/>
                        <a14:foregroundMark x1="88993" y1="46126" x2="79732" y2="46005"/>
                        <a14:foregroundMark x1="79732" y1="46005" x2="75436" y2="49758"/>
                        <a14:foregroundMark x1="73154" y1="52179" x2="82282" y2="57022"/>
                        <a14:foregroundMark x1="82282" y1="57022" x2="87383" y2="55569"/>
                        <a14:foregroundMark x1="87785" y1="55932" x2="79060" y2="56538"/>
                        <a14:foregroundMark x1="79060" y1="56538" x2="76107" y2="54964"/>
                        <a14:foregroundMark x1="73423" y1="52906" x2="80000" y2="57022"/>
                        <a14:foregroundMark x1="84698" y1="57264" x2="84698" y2="57264"/>
                        <a14:foregroundMark x1="80134" y1="57748" x2="80134" y2="57748"/>
                        <a14:foregroundMark x1="76644" y1="56538" x2="75839" y2="56053"/>
                        <a14:foregroundMark x1="70336" y1="53390" x2="70336" y2="53390"/>
                        <a14:foregroundMark x1="71812" y1="37167" x2="71812" y2="37167"/>
                        <a14:foregroundMark x1="70336" y1="36683" x2="67517" y2="37046"/>
                        <a14:foregroundMark x1="66174" y1="37167" x2="65235" y2="37167"/>
                        <a14:foregroundMark x1="64161" y1="37409" x2="63356" y2="37409"/>
                        <a14:foregroundMark x1="63087" y1="37409" x2="64564" y2="35593"/>
                        <a14:foregroundMark x1="65638" y1="31477" x2="65638" y2="31477"/>
                        <a14:foregroundMark x1="71141" y1="28208" x2="71141" y2="28208"/>
                        <a14:foregroundMark x1="79597" y1="25424" x2="79597" y2="25424"/>
                        <a14:foregroundMark x1="77047" y1="26271" x2="77047" y2="26271"/>
                        <a14:foregroundMark x1="70067" y1="22639" x2="70067" y2="22639"/>
                        <a14:foregroundMark x1="68859" y1="21429" x2="68859" y2="20944"/>
                        <a14:foregroundMark x1="70067" y1="19492" x2="70067" y2="19492"/>
                        <a14:foregroundMark x1="75302" y1="10896" x2="75302" y2="10896"/>
                        <a14:foregroundMark x1="69128" y1="13317" x2="69128" y2="13317"/>
                        <a14:foregroundMark x1="65369" y1="12349" x2="64564" y2="12228"/>
                        <a14:foregroundMark x1="62282" y1="12591" x2="59195" y2="13196"/>
                        <a14:foregroundMark x1="57852" y1="13196" x2="56510" y2="13680"/>
                        <a14:foregroundMark x1="54497" y1="13923" x2="52483" y2="14044"/>
                        <a14:foregroundMark x1="50067" y1="16344" x2="48725" y2="17191"/>
                        <a14:foregroundMark x1="47517" y1="18281" x2="46711" y2="19613"/>
                        <a14:foregroundMark x1="46309" y1="20218" x2="45638" y2="20944"/>
                        <a14:foregroundMark x1="42550" y1="39831" x2="47248" y2="46610"/>
                        <a14:foregroundMark x1="47248" y1="46610" x2="55302" y2="51090"/>
                        <a14:foregroundMark x1="55302" y1="51090" x2="62685" y2="53148"/>
                        <a14:foregroundMark x1="62685" y1="53148" x2="62685" y2="53390"/>
                        <a14:foregroundMark x1="31946" y1="25908" x2="29262" y2="30751"/>
                        <a14:foregroundMark x1="37450" y1="42978" x2="42819" y2="41889"/>
                        <a14:foregroundMark x1="33826" y1="41889" x2="28993" y2="36077"/>
                        <a14:foregroundMark x1="28993" y1="36077" x2="28456" y2="30751"/>
                        <a14:foregroundMark x1="8993" y1="14286" x2="9128" y2="17918"/>
                        <a14:foregroundMark x1="13691" y1="8475" x2="13691" y2="8475"/>
                        <a14:foregroundMark x1="13691" y1="8354" x2="13691" y2="8354"/>
                        <a14:foregroundMark x1="13691" y1="8111" x2="21342" y2="12349"/>
                        <a14:foregroundMark x1="21342" y1="12349" x2="22013" y2="13559"/>
                        <a14:foregroundMark x1="23356" y1="12591" x2="24161" y2="16828"/>
                        <a14:foregroundMark x1="24295" y1="23002" x2="24295" y2="23002"/>
                        <a14:foregroundMark x1="25101" y1="20218" x2="25101" y2="20218"/>
                        <a14:foregroundMark x1="21208" y1="26513" x2="21208" y2="26513"/>
                        <a14:foregroundMark x1="19060" y1="28208" x2="19060" y2="28208"/>
                        <a14:foregroundMark x1="17181" y1="28935" x2="16510" y2="28935"/>
                        <a14:foregroundMark x1="15034" y1="28935" x2="15034" y2="28935"/>
                        <a14:foregroundMark x1="4832" y1="12591" x2="4832" y2="12591"/>
                        <a14:foregroundMark x1="3356" y1="15738" x2="3356" y2="15738"/>
                        <a14:foregroundMark x1="2550" y1="19976" x2="2550" y2="19976"/>
                        <a14:backgroundMark x1="59060" y1="61622" x2="59060" y2="61622"/>
                      </a14:backgroundRemoval>
                    </a14:imgEffect>
                  </a14:imgLayer>
                </a14:imgProps>
              </a:ext>
            </a:extLst>
          </a:blip>
          <a:stretch>
            <a:fillRect/>
          </a:stretch>
        </p:blipFill>
        <p:spPr>
          <a:xfrm rot="16200000">
            <a:off x="2284057" y="1589876"/>
            <a:ext cx="2132422" cy="2364270"/>
          </a:xfrm>
          <a:prstGeom prst="rect">
            <a:avLst/>
          </a:prstGeom>
        </p:spPr>
      </p:pic>
      <p:pic>
        <p:nvPicPr>
          <p:cNvPr id="23" name="Billede 22">
            <a:extLst>
              <a:ext uri="{FF2B5EF4-FFF2-40B4-BE49-F238E27FC236}">
                <a16:creationId xmlns:a16="http://schemas.microsoft.com/office/drawing/2014/main" id="{2C8B2896-C707-E8B6-A82F-217CE03E212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528" b="96031" l="1014" r="97609">
                        <a14:foregroundMark x1="80870" y1="36935" x2="81232" y2="48732"/>
                        <a14:foregroundMark x1="81232" y1="48732" x2="74058" y2="71003"/>
                        <a14:foregroundMark x1="74058" y1="71003" x2="70290" y2="72657"/>
                        <a14:foregroundMark x1="94203" y1="52040" x2="94203" y2="52040"/>
                        <a14:foregroundMark x1="93406" y1="40022" x2="97681" y2="48732"/>
                        <a14:foregroundMark x1="97681" y1="48732" x2="97681" y2="49063"/>
                        <a14:foregroundMark x1="88623" y1="40243" x2="75435" y2="54355"/>
                        <a14:foregroundMark x1="75435" y1="54355" x2="80797" y2="59868"/>
                        <a14:foregroundMark x1="80797" y1="59868" x2="81522" y2="43771"/>
                        <a14:foregroundMark x1="81522" y1="43771" x2="80870" y2="43991"/>
                        <a14:foregroundMark x1="78406" y1="40243" x2="72754" y2="26240"/>
                        <a14:foregroundMark x1="72754" y1="26240" x2="45797" y2="63727"/>
                        <a14:foregroundMark x1="45797" y1="63727" x2="66449" y2="71003"/>
                        <a14:foregroundMark x1="66449" y1="71003" x2="69130" y2="57773"/>
                        <a14:foregroundMark x1="75217" y1="52260" x2="64928" y2="39581"/>
                        <a14:foregroundMark x1="64928" y1="39581" x2="45145" y2="64498"/>
                        <a14:foregroundMark x1="45145" y1="64498" x2="59565" y2="66373"/>
                        <a14:foregroundMark x1="58551" y1="60529" x2="47754" y2="55017"/>
                        <a14:foregroundMark x1="47754" y1="55017" x2="48623" y2="28886"/>
                        <a14:foregroundMark x1="48623" y1="28886" x2="66884" y2="20617"/>
                        <a14:foregroundMark x1="66884" y1="20617" x2="68478" y2="22381"/>
                        <a14:foregroundMark x1="77899" y1="22933" x2="67029" y2="15215"/>
                        <a14:foregroundMark x1="67029" y1="15215" x2="54420" y2="15105"/>
                        <a14:foregroundMark x1="54420" y1="15105" x2="54130" y2="15656"/>
                        <a14:foregroundMark x1="53333" y1="21389" x2="44348" y2="28445"/>
                        <a14:foregroundMark x1="44348" y1="28445" x2="38261" y2="37707"/>
                        <a14:foregroundMark x1="38261" y1="37707" x2="38261" y2="37707"/>
                        <a14:foregroundMark x1="43551" y1="28445" x2="38116" y2="43660"/>
                        <a14:foregroundMark x1="38116" y1="43660" x2="45725" y2="54245"/>
                        <a14:foregroundMark x1="45725" y1="54245" x2="45725" y2="47519"/>
                        <a14:foregroundMark x1="43913" y1="43991" x2="50000" y2="45535"/>
                        <a14:foregroundMark x1="52971" y1="36935" x2="49493" y2="45314"/>
                        <a14:foregroundMark x1="67971" y1="50055" x2="68478" y2="48732"/>
                        <a14:foregroundMark x1="90580" y1="41455" x2="89638" y2="52811"/>
                        <a14:foregroundMark x1="89638" y1="52811" x2="89638" y2="52040"/>
                        <a14:foregroundMark x1="94855" y1="46968" x2="83696" y2="60639"/>
                        <a14:foregroundMark x1="83696" y1="60639" x2="78478" y2="73980"/>
                        <a14:foregroundMark x1="78478" y1="73980" x2="72754" y2="81918"/>
                        <a14:foregroundMark x1="72754" y1="81918" x2="72754" y2="81918"/>
                        <a14:foregroundMark x1="83841" y1="65601" x2="80362" y2="78170"/>
                        <a14:foregroundMark x1="80362" y1="78170" x2="72609" y2="89967"/>
                        <a14:foregroundMark x1="72609" y1="89967" x2="61667" y2="89085"/>
                        <a14:foregroundMark x1="61667" y1="89085" x2="51667" y2="80706"/>
                        <a14:foregroundMark x1="51667" y1="80706" x2="50652" y2="78942"/>
                        <a14:foregroundMark x1="65652" y1="96031" x2="67681" y2="95259"/>
                        <a14:foregroundMark x1="40725" y1="57111" x2="45072" y2="62293"/>
                        <a14:foregroundMark x1="30652" y1="42778" x2="32536" y2="61301"/>
                        <a14:foregroundMark x1="32536" y1="61301" x2="33333" y2="60860"/>
                        <a14:foregroundMark x1="797" y1="5623" x2="9420" y2="4410"/>
                        <a14:foregroundMark x1="9420" y1="4410" x2="16884" y2="7387"/>
                        <a14:foregroundMark x1="16884" y1="7387" x2="23406" y2="33958"/>
                        <a14:foregroundMark x1="7246" y1="3528" x2="1014" y2="5623"/>
                        <a14:foregroundMark x1="42536" y1="53032" x2="41594" y2="55568"/>
                        <a14:foregroundMark x1="42536" y1="44212" x2="42536" y2="45976"/>
                        <a14:foregroundMark x1="41739" y1="41235" x2="44203" y2="39250"/>
                      </a14:backgroundRemoval>
                    </a14:imgEffect>
                  </a14:imgLayer>
                </a14:imgProps>
              </a:ext>
            </a:extLst>
          </a:blip>
          <a:stretch>
            <a:fillRect/>
          </a:stretch>
        </p:blipFill>
        <p:spPr>
          <a:xfrm rot="16200000">
            <a:off x="6834650" y="2045344"/>
            <a:ext cx="2132421" cy="1401526"/>
          </a:xfrm>
          <a:prstGeom prst="rect">
            <a:avLst/>
          </a:prstGeom>
        </p:spPr>
      </p:pic>
      <p:pic>
        <p:nvPicPr>
          <p:cNvPr id="8" name="Billede 7">
            <a:extLst>
              <a:ext uri="{FF2B5EF4-FFF2-40B4-BE49-F238E27FC236}">
                <a16:creationId xmlns:a16="http://schemas.microsoft.com/office/drawing/2014/main" id="{4DB51C79-9847-2588-3EED-1AF15141F1F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190" b="93605" l="2646" r="96649">
                        <a14:foregroundMark x1="2998" y1="32194" x2="14815" y2="60970"/>
                        <a14:foregroundMark x1="14815" y1="60970" x2="2646" y2="71224"/>
                        <a14:foregroundMark x1="17901" y1="52591" x2="27249" y2="52591"/>
                        <a14:foregroundMark x1="59612" y1="41014" x2="56614" y2="46527"/>
                        <a14:foregroundMark x1="60758" y1="39140" x2="51764" y2="46086"/>
                        <a14:foregroundMark x1="48060" y1="33958" x2="58466" y2="30761"/>
                        <a14:foregroundMark x1="67108" y1="56340" x2="71164" y2="63286"/>
                        <a14:foregroundMark x1="67108" y1="45645" x2="71076" y2="66924"/>
                        <a14:foregroundMark x1="71076" y1="66924" x2="59965" y2="61963"/>
                        <a14:foregroundMark x1="66314" y1="55899" x2="66314" y2="55899"/>
                        <a14:foregroundMark x1="73369" y1="4190" x2="73369" y2="4190"/>
                        <a14:foregroundMark x1="66314" y1="16759" x2="66314" y2="16759"/>
                        <a14:foregroundMark x1="94974" y1="28445" x2="94974" y2="28445"/>
                        <a14:foregroundMark x1="96825" y1="61521" x2="96825" y2="61521"/>
                        <a14:foregroundMark x1="74515" y1="87100" x2="74515" y2="87100"/>
                        <a14:foregroundMark x1="79718" y1="90849" x2="79718" y2="90849"/>
                        <a14:foregroundMark x1="86420" y1="93605" x2="86420" y2="93605"/>
                      </a14:backgroundRemoval>
                    </a14:imgEffect>
                  </a14:imgLayer>
                </a14:imgProps>
              </a:ext>
            </a:extLst>
          </a:blip>
          <a:stretch>
            <a:fillRect/>
          </a:stretch>
        </p:blipFill>
        <p:spPr>
          <a:xfrm rot="16200000">
            <a:off x="9061827" y="1895590"/>
            <a:ext cx="2182869" cy="1745911"/>
          </a:xfrm>
          <a:prstGeom prst="rect">
            <a:avLst/>
          </a:prstGeom>
        </p:spPr>
      </p:pic>
      <p:sp>
        <p:nvSpPr>
          <p:cNvPr id="4" name="Slide Number Placeholder 3">
            <a:extLst>
              <a:ext uri="{FF2B5EF4-FFF2-40B4-BE49-F238E27FC236}">
                <a16:creationId xmlns:a16="http://schemas.microsoft.com/office/drawing/2014/main" id="{FB978D00-7E4C-DAC6-3AA4-FD908C23AAAF}"/>
              </a:ext>
            </a:extLst>
          </p:cNvPr>
          <p:cNvSpPr>
            <a:spLocks noGrp="1"/>
          </p:cNvSpPr>
          <p:nvPr>
            <p:ph type="sldNum" sz="quarter" idx="12"/>
          </p:nvPr>
        </p:nvSpPr>
        <p:spPr/>
        <p:txBody>
          <a:bodyPr/>
          <a:lstStyle/>
          <a:p>
            <a:fld id="{0DAB5548-7253-48D6-B95B-F3D312A72220}" type="slidenum">
              <a:rPr lang="da-DK" smtClean="0"/>
              <a:pPr/>
              <a:t>12</a:t>
            </a:fld>
            <a:endParaRPr lang="da-DK"/>
          </a:p>
        </p:txBody>
      </p:sp>
      <p:pic>
        <p:nvPicPr>
          <p:cNvPr id="3" name="Billede 2">
            <a:extLst>
              <a:ext uri="{FF2B5EF4-FFF2-40B4-BE49-F238E27FC236}">
                <a16:creationId xmlns:a16="http://schemas.microsoft.com/office/drawing/2014/main" id="{6939F0AB-62E9-2371-AFB2-2B7B0FD5DC22}"/>
              </a:ext>
            </a:extLst>
          </p:cNvPr>
          <p:cNvPicPr>
            <a:picLocks noChangeAspect="1"/>
          </p:cNvPicPr>
          <p:nvPr/>
        </p:nvPicPr>
        <p:blipFill>
          <a:blip r:embed="rId9"/>
          <a:stretch>
            <a:fillRect/>
          </a:stretch>
        </p:blipFill>
        <p:spPr>
          <a:xfrm>
            <a:off x="1127125" y="3743923"/>
            <a:ext cx="4663844" cy="2133785"/>
          </a:xfrm>
          <a:prstGeom prst="rect">
            <a:avLst/>
          </a:prstGeom>
        </p:spPr>
      </p:pic>
      <p:pic>
        <p:nvPicPr>
          <p:cNvPr id="5" name="Billede 4">
            <a:extLst>
              <a:ext uri="{FF2B5EF4-FFF2-40B4-BE49-F238E27FC236}">
                <a16:creationId xmlns:a16="http://schemas.microsoft.com/office/drawing/2014/main" id="{1EF1CA6B-466F-B88B-091B-5AEA04D621EA}"/>
              </a:ext>
            </a:extLst>
          </p:cNvPr>
          <p:cNvPicPr>
            <a:picLocks noChangeAspect="1"/>
          </p:cNvPicPr>
          <p:nvPr/>
        </p:nvPicPr>
        <p:blipFill>
          <a:blip r:embed="rId10"/>
          <a:stretch>
            <a:fillRect/>
          </a:stretch>
        </p:blipFill>
        <p:spPr>
          <a:xfrm>
            <a:off x="6329741" y="3743923"/>
            <a:ext cx="5377138" cy="2914141"/>
          </a:xfrm>
          <a:prstGeom prst="rect">
            <a:avLst/>
          </a:prstGeom>
        </p:spPr>
      </p:pic>
      <p:pic>
        <p:nvPicPr>
          <p:cNvPr id="9" name="Billede 8">
            <a:extLst>
              <a:ext uri="{FF2B5EF4-FFF2-40B4-BE49-F238E27FC236}">
                <a16:creationId xmlns:a16="http://schemas.microsoft.com/office/drawing/2014/main" id="{357BFE6E-6BBE-B83F-65D8-21070FD5718D}"/>
              </a:ext>
            </a:extLst>
          </p:cNvPr>
          <p:cNvPicPr>
            <a:picLocks noChangeAspect="1"/>
          </p:cNvPicPr>
          <p:nvPr/>
        </p:nvPicPr>
        <p:blipFill>
          <a:blip r:embed="rId11"/>
          <a:stretch>
            <a:fillRect/>
          </a:stretch>
        </p:blipFill>
        <p:spPr>
          <a:xfrm>
            <a:off x="587331" y="367839"/>
            <a:ext cx="10766469" cy="1322947"/>
          </a:xfrm>
          <a:prstGeom prst="rect">
            <a:avLst/>
          </a:prstGeom>
        </p:spPr>
      </p:pic>
    </p:spTree>
    <p:extLst>
      <p:ext uri="{BB962C8B-B14F-4D97-AF65-F5344CB8AC3E}">
        <p14:creationId xmlns:p14="http://schemas.microsoft.com/office/powerpoint/2010/main" val="1262360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24378-9763-C3A5-4ED6-2204C0F2377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FB9722-3C91-F781-EF62-A93265EC5D01}"/>
              </a:ext>
            </a:extLst>
          </p:cNvPr>
          <p:cNvSpPr>
            <a:spLocks noGrp="1"/>
          </p:cNvSpPr>
          <p:nvPr>
            <p:ph type="sldNum" sz="quarter" idx="12"/>
          </p:nvPr>
        </p:nvSpPr>
        <p:spPr>
          <a:xfrm>
            <a:off x="8132928" y="6365441"/>
            <a:ext cx="2743200" cy="365125"/>
          </a:xfrm>
        </p:spPr>
        <p:txBody>
          <a:bodyPr/>
          <a:lstStyle/>
          <a:p>
            <a:r>
              <a:rPr lang="da-DK"/>
              <a:t>19</a:t>
            </a:r>
          </a:p>
        </p:txBody>
      </p:sp>
      <p:pic>
        <p:nvPicPr>
          <p:cNvPr id="7" name="Graphic 6" descr="Hjerte med massiv udfyldning">
            <a:extLst>
              <a:ext uri="{FF2B5EF4-FFF2-40B4-BE49-F238E27FC236}">
                <a16:creationId xmlns:a16="http://schemas.microsoft.com/office/drawing/2014/main" id="{EDBAAEBB-FE34-D5CA-F0F8-73492A1D92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89822" y="1885151"/>
            <a:ext cx="552137" cy="489679"/>
          </a:xfrm>
          <a:prstGeom prst="rect">
            <a:avLst/>
          </a:prstGeom>
        </p:spPr>
      </p:pic>
      <p:pic>
        <p:nvPicPr>
          <p:cNvPr id="17" name="Picture 16">
            <a:extLst>
              <a:ext uri="{FF2B5EF4-FFF2-40B4-BE49-F238E27FC236}">
                <a16:creationId xmlns:a16="http://schemas.microsoft.com/office/drawing/2014/main" id="{FFBCC512-5A3A-0C8A-27A4-33B54501CFCA}"/>
              </a:ext>
            </a:extLst>
          </p:cNvPr>
          <p:cNvPicPr>
            <a:picLocks noChangeAspect="1"/>
          </p:cNvPicPr>
          <p:nvPr/>
        </p:nvPicPr>
        <p:blipFill>
          <a:blip r:embed="rId5"/>
          <a:stretch>
            <a:fillRect/>
          </a:stretch>
        </p:blipFill>
        <p:spPr>
          <a:xfrm rot="-1500000">
            <a:off x="1003456" y="4438464"/>
            <a:ext cx="1206508" cy="1692743"/>
          </a:xfrm>
          <a:prstGeom prst="rect">
            <a:avLst/>
          </a:prstGeom>
          <a:ln>
            <a:solidFill>
              <a:srgbClr val="000000"/>
            </a:solidFill>
          </a:ln>
        </p:spPr>
      </p:pic>
      <p:pic>
        <p:nvPicPr>
          <p:cNvPr id="8" name="Picture 7">
            <a:extLst>
              <a:ext uri="{FF2B5EF4-FFF2-40B4-BE49-F238E27FC236}">
                <a16:creationId xmlns:a16="http://schemas.microsoft.com/office/drawing/2014/main" id="{57705AA7-8E01-4AE8-6E66-6D0D368CDCED}"/>
              </a:ext>
            </a:extLst>
          </p:cNvPr>
          <p:cNvPicPr>
            <a:picLocks noChangeAspect="1"/>
          </p:cNvPicPr>
          <p:nvPr/>
        </p:nvPicPr>
        <p:blipFill>
          <a:blip r:embed="rId6"/>
          <a:stretch>
            <a:fillRect/>
          </a:stretch>
        </p:blipFill>
        <p:spPr>
          <a:xfrm rot="-720000">
            <a:off x="1466910" y="4248200"/>
            <a:ext cx="1189232" cy="1718744"/>
          </a:xfrm>
          <a:prstGeom prst="rect">
            <a:avLst/>
          </a:prstGeom>
          <a:ln>
            <a:solidFill>
              <a:srgbClr val="000000"/>
            </a:solidFill>
          </a:ln>
        </p:spPr>
      </p:pic>
      <p:pic>
        <p:nvPicPr>
          <p:cNvPr id="11" name="Billede 10" descr="en grafik med teksten &quot;Betragt al adfærd som kommunikation&quot; taget fra sundhedsstyrelsens demenshåndbog &quot;Personcentreret omsorg i praksis&quot;">
            <a:extLst>
              <a:ext uri="{FF2B5EF4-FFF2-40B4-BE49-F238E27FC236}">
                <a16:creationId xmlns:a16="http://schemas.microsoft.com/office/drawing/2014/main" id="{B3724419-2354-0E5E-6A7D-F71A2A844A60}"/>
              </a:ext>
            </a:extLst>
          </p:cNvPr>
          <p:cNvPicPr>
            <a:picLocks noChangeAspect="1"/>
          </p:cNvPicPr>
          <p:nvPr/>
        </p:nvPicPr>
        <p:blipFill>
          <a:blip r:embed="rId7"/>
          <a:stretch>
            <a:fillRect/>
          </a:stretch>
        </p:blipFill>
        <p:spPr>
          <a:xfrm>
            <a:off x="5092717" y="3595589"/>
            <a:ext cx="5527908" cy="738212"/>
          </a:xfrm>
          <a:prstGeom prst="rect">
            <a:avLst/>
          </a:prstGeom>
          <a:ln>
            <a:noFill/>
          </a:ln>
        </p:spPr>
      </p:pic>
      <p:pic>
        <p:nvPicPr>
          <p:cNvPr id="20" name="Billede 19" descr="en grafik med teksten &quot;Kend blomsten, og brug den til at analysere personens psykologiske behov&quot; fra sundhedsstyrelsens demenshåndbog &quot;personcentreret omsorg i praksis&quot;">
            <a:extLst>
              <a:ext uri="{FF2B5EF4-FFF2-40B4-BE49-F238E27FC236}">
                <a16:creationId xmlns:a16="http://schemas.microsoft.com/office/drawing/2014/main" id="{340E9D63-3276-420A-C66E-09800862EBC7}"/>
              </a:ext>
            </a:extLst>
          </p:cNvPr>
          <p:cNvPicPr>
            <a:picLocks noChangeAspect="1"/>
          </p:cNvPicPr>
          <p:nvPr/>
        </p:nvPicPr>
        <p:blipFill>
          <a:blip r:embed="rId8"/>
          <a:stretch>
            <a:fillRect/>
          </a:stretch>
        </p:blipFill>
        <p:spPr>
          <a:xfrm>
            <a:off x="6651498" y="5548838"/>
            <a:ext cx="5538246" cy="722769"/>
          </a:xfrm>
          <a:prstGeom prst="rect">
            <a:avLst/>
          </a:prstGeom>
          <a:ln>
            <a:noFill/>
          </a:ln>
        </p:spPr>
      </p:pic>
      <p:pic>
        <p:nvPicPr>
          <p:cNvPr id="21" name="Billede 20" descr="En grafik med teksten &quot;kend demensligningen, og brug den til at forstå demensudtrykket&quot; fra sundhedsstyrelses demenshåndbog &quot;Personentreret omsorg i praksis&quot;">
            <a:extLst>
              <a:ext uri="{FF2B5EF4-FFF2-40B4-BE49-F238E27FC236}">
                <a16:creationId xmlns:a16="http://schemas.microsoft.com/office/drawing/2014/main" id="{D00E04F2-3C91-BC9B-6B7F-FD8E8BE1176F}"/>
              </a:ext>
            </a:extLst>
          </p:cNvPr>
          <p:cNvPicPr>
            <a:picLocks noChangeAspect="1"/>
          </p:cNvPicPr>
          <p:nvPr/>
        </p:nvPicPr>
        <p:blipFill>
          <a:blip r:embed="rId9"/>
          <a:stretch>
            <a:fillRect/>
          </a:stretch>
        </p:blipFill>
        <p:spPr>
          <a:xfrm>
            <a:off x="6038723" y="4549674"/>
            <a:ext cx="5527908" cy="722769"/>
          </a:xfrm>
          <a:prstGeom prst="rect">
            <a:avLst/>
          </a:prstGeom>
          <a:ln>
            <a:noFill/>
          </a:ln>
        </p:spPr>
      </p:pic>
      <p:pic>
        <p:nvPicPr>
          <p:cNvPr id="14" name="Billede 13">
            <a:extLst>
              <a:ext uri="{FF2B5EF4-FFF2-40B4-BE49-F238E27FC236}">
                <a16:creationId xmlns:a16="http://schemas.microsoft.com/office/drawing/2014/main" id="{A180E92F-7F97-3686-222F-155D3BD3011C}"/>
              </a:ext>
            </a:extLst>
          </p:cNvPr>
          <p:cNvPicPr>
            <a:picLocks noChangeAspect="1"/>
          </p:cNvPicPr>
          <p:nvPr/>
        </p:nvPicPr>
        <p:blipFill>
          <a:blip r:embed="rId10"/>
          <a:stretch>
            <a:fillRect/>
          </a:stretch>
        </p:blipFill>
        <p:spPr>
          <a:xfrm>
            <a:off x="1894037" y="4151558"/>
            <a:ext cx="1234196" cy="1743048"/>
          </a:xfrm>
          <a:prstGeom prst="rect">
            <a:avLst/>
          </a:prstGeom>
          <a:ln>
            <a:solidFill>
              <a:srgbClr val="000000"/>
            </a:solidFill>
          </a:ln>
        </p:spPr>
      </p:pic>
      <p:pic>
        <p:nvPicPr>
          <p:cNvPr id="18" name="Picture 17">
            <a:extLst>
              <a:ext uri="{FF2B5EF4-FFF2-40B4-BE49-F238E27FC236}">
                <a16:creationId xmlns:a16="http://schemas.microsoft.com/office/drawing/2014/main" id="{6BAF785B-FCFE-B586-F6AC-770F3A453BAE}"/>
              </a:ext>
            </a:extLst>
          </p:cNvPr>
          <p:cNvPicPr>
            <a:picLocks noChangeAspect="1"/>
          </p:cNvPicPr>
          <p:nvPr/>
        </p:nvPicPr>
        <p:blipFill>
          <a:blip r:embed="rId11"/>
          <a:stretch>
            <a:fillRect/>
          </a:stretch>
        </p:blipFill>
        <p:spPr>
          <a:xfrm rot="720000">
            <a:off x="2318326" y="4280855"/>
            <a:ext cx="1249115" cy="1743048"/>
          </a:xfrm>
          <a:prstGeom prst="rect">
            <a:avLst/>
          </a:prstGeom>
          <a:ln>
            <a:solidFill>
              <a:srgbClr val="000000"/>
            </a:solidFill>
          </a:ln>
        </p:spPr>
      </p:pic>
      <p:pic>
        <p:nvPicPr>
          <p:cNvPr id="19" name="Picture 18">
            <a:extLst>
              <a:ext uri="{FF2B5EF4-FFF2-40B4-BE49-F238E27FC236}">
                <a16:creationId xmlns:a16="http://schemas.microsoft.com/office/drawing/2014/main" id="{9435135D-C0B7-283F-779B-DFACE66607BB}"/>
              </a:ext>
            </a:extLst>
          </p:cNvPr>
          <p:cNvPicPr>
            <a:picLocks noChangeAspect="1"/>
          </p:cNvPicPr>
          <p:nvPr/>
        </p:nvPicPr>
        <p:blipFill>
          <a:blip r:embed="rId12"/>
          <a:stretch>
            <a:fillRect/>
          </a:stretch>
        </p:blipFill>
        <p:spPr>
          <a:xfrm rot="1500000">
            <a:off x="2791366" y="4475701"/>
            <a:ext cx="1280494" cy="1692743"/>
          </a:xfrm>
          <a:prstGeom prst="rect">
            <a:avLst/>
          </a:prstGeom>
          <a:ln>
            <a:solidFill>
              <a:srgbClr val="000000"/>
            </a:solidFill>
          </a:ln>
        </p:spPr>
      </p:pic>
      <p:pic>
        <p:nvPicPr>
          <p:cNvPr id="24" name="Billede 23" descr="Et billede, der indeholder tekst, cirkel, Font/skrifttype, logo&#10;&#10;Indhold genereret af kunstig intelligens kan være forkert.">
            <a:extLst>
              <a:ext uri="{FF2B5EF4-FFF2-40B4-BE49-F238E27FC236}">
                <a16:creationId xmlns:a16="http://schemas.microsoft.com/office/drawing/2014/main" id="{8B8115AB-2235-A379-8FB3-B4C0291D6D3B}"/>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457" b="96708" l="21065" r="75139">
                        <a14:foregroundMark x1="25972" y1="30947" x2="23472" y2="42963"/>
                        <a14:foregroundMark x1="23472" y1="42963" x2="26157" y2="51440"/>
                        <a14:foregroundMark x1="26157" y1="51440" x2="28009" y2="54239"/>
                        <a14:foregroundMark x1="21111" y1="41070" x2="21111" y2="41070"/>
                        <a14:foregroundMark x1="30648" y1="35556" x2="32870" y2="37613"/>
                        <a14:foregroundMark x1="38380" y1="24444" x2="39398" y2="16379"/>
                        <a14:foregroundMark x1="39398" y1="16379" x2="42685" y2="9136"/>
                        <a14:foregroundMark x1="42685" y1="9136" x2="48519" y2="4527"/>
                        <a14:foregroundMark x1="48519" y1="4527" x2="53194" y2="7572"/>
                        <a14:foregroundMark x1="53194" y1="7572" x2="56852" y2="13498"/>
                        <a14:foregroundMark x1="56852" y1="13498" x2="58657" y2="21975"/>
                        <a14:foregroundMark x1="58657" y1="21975" x2="57269" y2="34074"/>
                        <a14:foregroundMark x1="57269" y1="34074" x2="46620" y2="44198"/>
                        <a14:foregroundMark x1="46620" y1="44198" x2="42639" y2="56296"/>
                        <a14:foregroundMark x1="42639" y1="56296" x2="49398" y2="63128"/>
                        <a14:foregroundMark x1="49398" y1="63128" x2="67454" y2="55309"/>
                        <a14:foregroundMark x1="67454" y1="55309" x2="70324" y2="37860"/>
                        <a14:foregroundMark x1="70324" y1="37860" x2="63704" y2="32263"/>
                        <a14:foregroundMark x1="63704" y1="32263" x2="60093" y2="37284"/>
                        <a14:foregroundMark x1="60093" y1="37284" x2="60093" y2="37531"/>
                        <a14:foregroundMark x1="47361" y1="3539" x2="49537" y2="3539"/>
                        <a14:foregroundMark x1="52222" y1="37366" x2="47593" y2="38683"/>
                        <a14:foregroundMark x1="47593" y1="38683" x2="42731" y2="60988"/>
                        <a14:foregroundMark x1="42731" y1="60988" x2="47222" y2="68642"/>
                        <a14:foregroundMark x1="47222" y1="68642" x2="47639" y2="68395"/>
                        <a14:foregroundMark x1="48287" y1="52510" x2="48981" y2="49053"/>
                        <a14:foregroundMark x1="31528" y1="88889" x2="35370" y2="91934"/>
                        <a14:foregroundMark x1="35370" y1="91934" x2="42731" y2="93004"/>
                        <a14:foregroundMark x1="42731" y1="93004" x2="45463" y2="87490"/>
                        <a14:foregroundMark x1="33287" y1="87490" x2="43657" y2="88066"/>
                        <a14:foregroundMark x1="35509" y1="80165" x2="39213" y2="76708"/>
                        <a14:foregroundMark x1="35741" y1="80658" x2="39537" y2="74239"/>
                        <a14:foregroundMark x1="39537" y1="74239" x2="37361" y2="73498"/>
                        <a14:foregroundMark x1="35602" y1="75062" x2="39352" y2="72840"/>
                        <a14:foregroundMark x1="39630" y1="73333" x2="41019" y2="73827"/>
                        <a14:foregroundMark x1="39491" y1="70288" x2="40648" y2="75556"/>
                        <a14:foregroundMark x1="37500" y1="96049" x2="37500" y2="96049"/>
                        <a14:foregroundMark x1="59537" y1="96708" x2="59537" y2="96708"/>
                        <a14:foregroundMark x1="45278" y1="69300" x2="46343" y2="57366"/>
                        <a14:foregroundMark x1="46343" y1="57366" x2="50694" y2="54074"/>
                        <a14:foregroundMark x1="50694" y1="54074" x2="45602" y2="52181"/>
                        <a14:foregroundMark x1="45602" y1="52181" x2="51806" y2="44444"/>
                        <a14:foregroundMark x1="51806" y1="44444" x2="54398" y2="48477"/>
                        <a14:foregroundMark x1="51250" y1="40247" x2="46111" y2="40000"/>
                        <a14:foregroundMark x1="46111" y1="40000" x2="41343" y2="53251"/>
                        <a14:foregroundMark x1="41343" y1="53251" x2="52778" y2="64527"/>
                        <a14:foregroundMark x1="52778" y1="64527" x2="55278" y2="50206"/>
                        <a14:foregroundMark x1="55278" y1="50206" x2="53843" y2="46914"/>
                        <a14:foregroundMark x1="55139" y1="43128" x2="59491" y2="52675"/>
                        <a14:foregroundMark x1="47269" y1="35720" x2="44259" y2="40165"/>
                        <a14:foregroundMark x1="44259" y1="40165" x2="40880" y2="52840"/>
                        <a14:foregroundMark x1="40880" y1="52840" x2="44213" y2="66502"/>
                        <a14:foregroundMark x1="44213" y1="66502" x2="45000" y2="67572"/>
                        <a14:foregroundMark x1="46991" y1="18436" x2="50324" y2="14650"/>
                        <a14:foregroundMark x1="50324" y1="14650" x2="51389" y2="19835"/>
                        <a14:foregroundMark x1="47130" y1="24856" x2="53519" y2="25267"/>
                        <a14:foregroundMark x1="70741" y1="29300" x2="74676" y2="35802"/>
                        <a14:foregroundMark x1="74676" y1="35802" x2="74815" y2="43045"/>
                        <a14:foregroundMark x1="74815" y1="43045" x2="72500" y2="50864"/>
                        <a14:foregroundMark x1="72500" y1="50864" x2="72407" y2="50947"/>
                        <a14:foregroundMark x1="72731" y1="55720" x2="75139" y2="41811"/>
                        <a14:foregroundMark x1="75139" y1="41811" x2="73102" y2="34733"/>
                        <a14:foregroundMark x1="46620" y1="37531" x2="40694" y2="49218"/>
                        <a14:foregroundMark x1="40694" y1="49218" x2="44306" y2="62634"/>
                        <a14:foregroundMark x1="44306" y1="62634" x2="52037" y2="65267"/>
                        <a14:foregroundMark x1="52037" y1="65267" x2="55417" y2="49136"/>
                        <a14:foregroundMark x1="55417" y1="49136" x2="51528" y2="38601"/>
                        <a14:foregroundMark x1="51528" y1="38601" x2="49537" y2="37778"/>
                        <a14:foregroundMark x1="49120" y1="35556" x2="44120" y2="36543"/>
                        <a14:foregroundMark x1="44120" y1="36543" x2="37731" y2="46831"/>
                        <a14:foregroundMark x1="37731" y1="46831" x2="43241" y2="68477"/>
                        <a14:foregroundMark x1="43241" y1="68477" x2="45463" y2="69794"/>
                        <a14:foregroundMark x1="43148" y1="68230" x2="40694" y2="61317"/>
                        <a14:foregroundMark x1="40694" y1="61317" x2="47685" y2="43951"/>
                        <a14:foregroundMark x1="47685" y1="43951" x2="57037" y2="42305"/>
                        <a14:foregroundMark x1="57037" y1="42305" x2="57407" y2="60329"/>
                        <a14:foregroundMark x1="57407" y1="60329" x2="51157" y2="66420"/>
                        <a14:foregroundMark x1="51157" y1="66420" x2="46713" y2="64609"/>
                        <a14:foregroundMark x1="48148" y1="69383" x2="59630" y2="59506"/>
                        <a14:foregroundMark x1="49722" y1="49383" x2="52407" y2="57613"/>
                        <a14:foregroundMark x1="46111" y1="69794" x2="56389" y2="65350"/>
                        <a14:foregroundMark x1="56389" y1="65350" x2="57222" y2="63045"/>
                      </a14:backgroundRemoval>
                    </a14:imgEffect>
                  </a14:imgLayer>
                </a14:imgProps>
              </a:ext>
              <a:ext uri="{28A0092B-C50C-407E-A947-70E740481C1C}">
                <a14:useLocalDpi xmlns:a14="http://schemas.microsoft.com/office/drawing/2010/main" val="0"/>
              </a:ext>
            </a:extLst>
          </a:blip>
          <a:srcRect l="20000" t="1308" r="22280" b="1991"/>
          <a:stretch/>
        </p:blipFill>
        <p:spPr>
          <a:xfrm>
            <a:off x="6158739" y="5697538"/>
            <a:ext cx="492759" cy="464358"/>
          </a:xfrm>
          <a:prstGeom prst="rect">
            <a:avLst/>
          </a:prstGeom>
        </p:spPr>
      </p:pic>
      <p:pic>
        <p:nvPicPr>
          <p:cNvPr id="25" name="Billede 24">
            <a:extLst>
              <a:ext uri="{FF2B5EF4-FFF2-40B4-BE49-F238E27FC236}">
                <a16:creationId xmlns:a16="http://schemas.microsoft.com/office/drawing/2014/main" id="{FA16F123-DBA7-B8BE-8436-90AAF51AADA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246" b="97282" l="3195" r="96326">
                        <a14:foregroundMark x1="92173" y1="12684" x2="90974" y2="64666"/>
                        <a14:foregroundMark x1="90974" y1="64666" x2="91214" y2="77690"/>
                        <a14:foregroundMark x1="87939" y1="8720" x2="95208" y2="77237"/>
                        <a14:foregroundMark x1="95208" y1="77237" x2="95208" y2="78369"/>
                        <a14:foregroundMark x1="91214" y1="20498" x2="86981" y2="37486"/>
                        <a14:foregroundMark x1="92971" y1="16535" x2="87460" y2="9513"/>
                        <a14:foregroundMark x1="89217" y1="6229" x2="94249" y2="16535"/>
                        <a14:foregroundMark x1="95208" y1="65912" x2="86422" y2="70895"/>
                        <a14:foregroundMark x1="85703" y1="71914" x2="94489" y2="71574"/>
                        <a14:foregroundMark x1="93211" y1="74066" x2="93690" y2="92865"/>
                        <a14:foregroundMark x1="94249" y1="90034" x2="94249" y2="90034"/>
                        <a14:foregroundMark x1="94249" y1="89354" x2="94249" y2="89354"/>
                        <a14:foregroundMark x1="74201" y1="94337" x2="74201" y2="94337"/>
                        <a14:foregroundMark x1="72923" y1="5549" x2="72923" y2="5549"/>
                        <a14:foregroundMark x1="58866" y1="3737" x2="58866" y2="3737"/>
                        <a14:foregroundMark x1="74681" y1="14836" x2="75958" y2="81200"/>
                        <a14:foregroundMark x1="62380" y1="11891" x2="57109" y2="57871"/>
                        <a14:foregroundMark x1="57109" y1="57871" x2="58227" y2="85844"/>
                        <a14:foregroundMark x1="58227" y1="85844" x2="60383" y2="23330"/>
                        <a14:foregroundMark x1="43371" y1="32843" x2="39936" y2="76444"/>
                        <a14:foregroundMark x1="39936" y1="76444" x2="42652" y2="28992"/>
                        <a14:foregroundMark x1="25559" y1="2718" x2="25559" y2="2718"/>
                        <a14:foregroundMark x1="27556" y1="95017" x2="27556" y2="95017"/>
                        <a14:foregroundMark x1="13339" y1="44621" x2="8786" y2="8720"/>
                        <a14:foregroundMark x1="8786" y1="8720" x2="5751" y2="58211"/>
                        <a14:foregroundMark x1="5751" y1="58211" x2="8546" y2="87882"/>
                        <a14:foregroundMark x1="8546" y1="87882" x2="12460" y2="61042"/>
                        <a14:foregroundMark x1="12460" y1="61042" x2="12061" y2="52435"/>
                        <a14:foregroundMark x1="15096" y1="44281" x2="12300" y2="10193"/>
                        <a14:foregroundMark x1="12061" y1="7701" x2="14058" y2="18007"/>
                        <a14:foregroundMark x1="15575" y1="11212" x2="6070" y2="9060"/>
                        <a14:foregroundMark x1="5032" y1="86523" x2="14058" y2="86863"/>
                        <a14:foregroundMark x1="14776" y1="80521" x2="5032" y2="86523"/>
                        <a14:foregroundMark x1="5032" y1="84371" x2="13578" y2="89015"/>
                        <a14:foregroundMark x1="14297" y1="90827" x2="14297" y2="90827"/>
                        <a14:foregroundMark x1="12780" y1="92865" x2="12061" y2="93318"/>
                        <a14:foregroundMark x1="11022" y1="93658" x2="11022" y2="93658"/>
                        <a14:foregroundMark x1="9824" y1="93658" x2="7029" y2="93318"/>
                        <a14:foregroundMark x1="7029" y1="93318" x2="7029" y2="93318"/>
                        <a14:foregroundMark x1="6789" y1="92525" x2="6550" y2="91506"/>
                        <a14:foregroundMark x1="6070" y1="91166" x2="6070" y2="91166"/>
                        <a14:foregroundMark x1="5511" y1="90034" x2="5511" y2="90034"/>
                        <a14:foregroundMark x1="5032" y1="86863" x2="4792" y2="85504"/>
                        <a14:foregroundMark x1="4792" y1="82220" x2="4792" y2="82220"/>
                        <a14:foregroundMark x1="5032" y1="79049" x2="5032" y2="78029"/>
                        <a14:foregroundMark x1="5272" y1="75878" x2="5272" y2="74745"/>
                        <a14:foregroundMark x1="5272" y1="71574" x2="5272" y2="71574"/>
                        <a14:foregroundMark x1="12780" y1="78369" x2="13578" y2="76897"/>
                        <a14:foregroundMark x1="14297" y1="74066" x2="14297" y2="74066"/>
                        <a14:foregroundMark x1="14297" y1="70895" x2="14297" y2="67724"/>
                        <a14:foregroundMark x1="14297" y1="64892" x2="14297" y2="62401"/>
                        <a14:foregroundMark x1="14297" y1="59570" x2="14297" y2="58097"/>
                        <a14:foregroundMark x1="14297" y1="55946" x2="14058" y2="47452"/>
                        <a14:foregroundMark x1="14058" y1="41789" x2="13818" y2="39638"/>
                        <a14:foregroundMark x1="13099" y1="29332" x2="13099" y2="29332"/>
                        <a14:foregroundMark x1="15096" y1="21857" x2="15575" y2="14043"/>
                        <a14:foregroundMark x1="15575" y1="11891" x2="14776" y2="8381"/>
                        <a14:foregroundMark x1="14058" y1="8041" x2="13818" y2="7022"/>
                        <a14:foregroundMark x1="13818" y1="7022" x2="12780" y2="6569"/>
                        <a14:foregroundMark x1="12061" y1="6569" x2="12061" y2="6569"/>
                        <a14:foregroundMark x1="10543" y1="6229" x2="8786" y2="5889"/>
                        <a14:foregroundMark x1="8307" y1="5889" x2="6789" y2="7361"/>
                        <a14:foregroundMark x1="6550" y1="10872" x2="6550" y2="13024"/>
                        <a14:foregroundMark x1="6550" y1="13703" x2="6550" y2="15855"/>
                        <a14:foregroundMark x1="6550" y1="20498" x2="6789" y2="22197"/>
                        <a14:foregroundMark x1="7029" y1="27180" x2="7029" y2="28313"/>
                        <a14:foregroundMark x1="7029" y1="28313" x2="7029" y2="28313"/>
                        <a14:foregroundMark x1="6550" y1="29332" x2="6550" y2="29332"/>
                        <a14:foregroundMark x1="5272" y1="25028" x2="6070" y2="25821"/>
                        <a14:foregroundMark x1="6070" y1="29332" x2="5511" y2="30804"/>
                        <a14:foregroundMark x1="5032" y1="33635" x2="5032" y2="33635"/>
                        <a14:foregroundMark x1="4792" y1="34315" x2="4792" y2="34315"/>
                        <a14:foregroundMark x1="4792" y1="36467" x2="4792" y2="36467"/>
                        <a14:foregroundMark x1="4313" y1="37826" x2="4313" y2="37826"/>
                        <a14:foregroundMark x1="4313" y1="40657" x2="4792" y2="42469"/>
                        <a14:foregroundMark x1="6070" y1="48131" x2="6070" y2="48131"/>
                        <a14:foregroundMark x1="5831" y1="48924" x2="5831" y2="48924"/>
                        <a14:foregroundMark x1="5511" y1="49604" x2="5511" y2="49604"/>
                        <a14:foregroundMark x1="5272" y1="49943" x2="5032" y2="50963"/>
                        <a14:foregroundMark x1="5032" y1="52095" x2="5032" y2="53114"/>
                        <a14:foregroundMark x1="5511" y1="58777" x2="5831" y2="61268"/>
                        <a14:foregroundMark x1="5831" y1="62401" x2="5831" y2="62401"/>
                        <a14:foregroundMark x1="5831" y1="65232" x2="5831" y2="65232"/>
                        <a14:foregroundMark x1="5831" y1="66591" x2="5831" y2="66591"/>
                        <a14:foregroundMark x1="5511" y1="69083" x2="5511" y2="69083"/>
                        <a14:foregroundMark x1="5272" y1="69083" x2="5272" y2="69083"/>
                        <a14:foregroundMark x1="5032" y1="69875" x2="5032" y2="69875"/>
                        <a14:foregroundMark x1="14297" y1="8041" x2="8067" y2="4530"/>
                        <a14:foregroundMark x1="15735" y1="11099" x2="7428" y2="3737"/>
                        <a14:foregroundMark x1="8706" y1="3851" x2="14776" y2="7814"/>
                        <a14:foregroundMark x1="11422" y1="4643" x2="16693" y2="7928"/>
                        <a14:foregroundMark x1="11741" y1="4983" x2="11741" y2="4983"/>
                        <a14:foregroundMark x1="11981" y1="4304" x2="12141" y2="3964"/>
                        <a14:foregroundMark x1="12220" y1="3398" x2="12460" y2="3058"/>
                        <a14:foregroundMark x1="12540" y1="2718" x2="12540" y2="2718"/>
                        <a14:foregroundMark x1="13019" y1="3171" x2="13019" y2="3171"/>
                        <a14:foregroundMark x1="13259" y1="3851" x2="13578" y2="3964"/>
                        <a14:foregroundMark x1="15655" y1="11552" x2="15655" y2="11552"/>
                        <a14:foregroundMark x1="16374" y1="10646" x2="16374" y2="10646"/>
                        <a14:foregroundMark x1="16374" y1="10646" x2="16374" y2="10646"/>
                        <a14:foregroundMark x1="16374" y1="9287" x2="16294" y2="8834"/>
                        <a14:foregroundMark x1="16214" y1="8494" x2="15974" y2="7701"/>
                        <a14:foregroundMark x1="15815" y1="7135" x2="15815" y2="7135"/>
                        <a14:foregroundMark x1="15655" y1="6116" x2="15655" y2="6116"/>
                        <a14:foregroundMark x1="15575" y1="4983" x2="15575" y2="4983"/>
                        <a14:foregroundMark x1="14856" y1="4190" x2="14856" y2="4190"/>
                        <a14:foregroundMark x1="13978" y1="3284" x2="13978" y2="3284"/>
                        <a14:foregroundMark x1="13179" y1="2378" x2="13179" y2="2378"/>
                        <a14:foregroundMark x1="16454" y1="56399" x2="16454" y2="56399"/>
                        <a14:foregroundMark x1="16374" y1="58777" x2="16454" y2="69762"/>
                        <a14:foregroundMark x1="16374" y1="72707" x2="16134" y2="87203"/>
                        <a14:foregroundMark x1="15974" y1="87203" x2="12380" y2="95017"/>
                        <a14:foregroundMark x1="8866" y1="95130" x2="12540" y2="93884"/>
                        <a14:foregroundMark x1="15256" y1="92412" x2="15256" y2="91846"/>
                        <a14:foregroundMark x1="16294" y1="88788" x2="16294" y2="88788"/>
                        <a14:foregroundMark x1="16534" y1="89015" x2="16534" y2="90487"/>
                        <a14:foregroundMark x1="16534" y1="90827" x2="16374" y2="91280"/>
                        <a14:foregroundMark x1="16294" y1="91733" x2="16134" y2="92072"/>
                        <a14:foregroundMark x1="15895" y1="92639" x2="15895" y2="92639"/>
                        <a14:foregroundMark x1="15575" y1="93545" x2="15575" y2="93545"/>
                        <a14:foregroundMark x1="15256" y1="94337" x2="15256" y2="94337"/>
                        <a14:foregroundMark x1="14936" y1="94904" x2="14936" y2="94904"/>
                        <a14:foregroundMark x1="14617" y1="95470" x2="14617" y2="95470"/>
                        <a14:foregroundMark x1="14297" y1="95810" x2="14297" y2="95810"/>
                        <a14:foregroundMark x1="13738" y1="96149" x2="13738" y2="96149"/>
                        <a14:foregroundMark x1="13259" y1="96489" x2="12141" y2="96602"/>
                        <a14:foregroundMark x1="16534" y1="48811" x2="17492" y2="51189"/>
                        <a14:foregroundMark x1="18131" y1="47678" x2="18131" y2="47678"/>
                        <a14:foregroundMark x1="18371" y1="47678" x2="18371" y2="47678"/>
                        <a14:foregroundMark x1="18530" y1="47678" x2="18530" y2="47678"/>
                        <a14:foregroundMark x1="18610" y1="47339" x2="18610" y2="47339"/>
                        <a14:foregroundMark x1="18930" y1="47339" x2="18930" y2="47339"/>
                        <a14:foregroundMark x1="21246" y1="46999" x2="21246" y2="46999"/>
                        <a14:foregroundMark x1="21246" y1="45866" x2="21006" y2="44734"/>
                        <a14:foregroundMark x1="21006" y1="43488" x2="20767" y2="42469"/>
                        <a14:foregroundMark x1="20687" y1="40544" x2="20527" y2="37486"/>
                        <a14:foregroundMark x1="20447" y1="34088" x2="20288" y2="33409"/>
                        <a14:foregroundMark x1="20288" y1="31937" x2="20447" y2="31370"/>
                        <a14:foregroundMark x1="20527" y1="29445" x2="20527" y2="28539"/>
                        <a14:foregroundMark x1="20447" y1="25934" x2="20288" y2="24915"/>
                        <a14:foregroundMark x1="20288" y1="22990" x2="20208" y2="22197"/>
                        <a14:foregroundMark x1="20208" y1="19139" x2="20128" y2="18233"/>
                        <a14:foregroundMark x1="20048" y1="16421" x2="20048" y2="16421"/>
                        <a14:foregroundMark x1="20048" y1="14723" x2="20208" y2="14156"/>
                        <a14:foregroundMark x1="20607" y1="11552" x2="21645" y2="8720"/>
                        <a14:foregroundMark x1="23403" y1="5663" x2="29313" y2="7135"/>
                        <a14:foregroundMark x1="30272" y1="7022" x2="30751" y2="7588"/>
                        <a14:foregroundMark x1="31150" y1="8041" x2="31390" y2="8720"/>
                        <a14:foregroundMark x1="31789" y1="9853" x2="32029" y2="11099"/>
                        <a14:foregroundMark x1="32668" y1="13930" x2="32748" y2="16421"/>
                        <a14:foregroundMark x1="32748" y1="16874" x2="32508" y2="20725"/>
                        <a14:foregroundMark x1="32508" y1="22197" x2="32508" y2="22877"/>
                        <a14:foregroundMark x1="32508" y1="24575" x2="32508" y2="26840"/>
                        <a14:foregroundMark x1="32508" y1="27973" x2="32508" y2="30804"/>
                        <a14:foregroundMark x1="32508" y1="33296" x2="32428" y2="41676"/>
                        <a14:foregroundMark x1="32428" y1="41789" x2="32428" y2="43601"/>
                        <a14:foregroundMark x1="32428" y1="44734" x2="32428" y2="44734"/>
                        <a14:foregroundMark x1="32428" y1="44847" x2="32428" y2="44847"/>
                        <a14:foregroundMark x1="32428" y1="45187" x2="31789" y2="54813"/>
                        <a14:foregroundMark x1="32348" y1="54813" x2="32188" y2="77010"/>
                        <a14:foregroundMark x1="32428" y1="69989" x2="32668" y2="90260"/>
                        <a14:foregroundMark x1="32508" y1="90260" x2="21885" y2="91846"/>
                        <a14:foregroundMark x1="20687" y1="90260" x2="20607" y2="54587"/>
                        <a14:foregroundMark x1="20288" y1="54020" x2="21725" y2="90147"/>
                        <a14:foregroundMark x1="20208" y1="89694" x2="29233" y2="95357"/>
                        <a14:foregroundMark x1="22923" y1="93884" x2="27556" y2="96489"/>
                        <a14:foregroundMark x1="27636" y1="97169" x2="24441" y2="96489"/>
                        <a14:foregroundMark x1="20607" y1="79502" x2="20527" y2="20838"/>
                        <a14:foregroundMark x1="20607" y1="16761" x2="27476" y2="33749"/>
                        <a14:foregroundMark x1="28435" y1="13817" x2="27716" y2="47112"/>
                        <a14:foregroundMark x1="30351" y1="20045" x2="30751" y2="90034"/>
                        <a14:foregroundMark x1="30751" y1="90034" x2="30751" y2="90034"/>
                        <a14:foregroundMark x1="26917" y1="59909" x2="27077" y2="84258"/>
                        <a14:foregroundMark x1="29633" y1="81993" x2="24121" y2="85164"/>
                        <a14:foregroundMark x1="16454" y1="9287" x2="16693" y2="11665"/>
                        <a14:foregroundMark x1="16294" y1="11778" x2="15974" y2="27293"/>
                        <a14:foregroundMark x1="16294" y1="21744" x2="15655" y2="43375"/>
                        <a14:foregroundMark x1="12939" y1="4304" x2="7748" y2="4304"/>
                        <a14:foregroundMark x1="8307" y1="3511" x2="11102" y2="1472"/>
                        <a14:foregroundMark x1="9185" y1="2378" x2="6789" y2="4304"/>
                        <a14:foregroundMark x1="7029" y1="3737" x2="5032" y2="10306"/>
                        <a14:foregroundMark x1="4473" y1="85504" x2="10144" y2="96149"/>
                        <a14:foregroundMark x1="10942" y1="96263" x2="7268" y2="94677"/>
                        <a14:foregroundMark x1="8227" y1="95130" x2="5032" y2="92525"/>
                        <a14:foregroundMark x1="4073" y1="90374" x2="4073" y2="90374"/>
                        <a14:foregroundMark x1="8946" y1="97282" x2="8946" y2="97282"/>
                        <a14:foregroundMark x1="7668" y1="96602" x2="7668" y2="96602"/>
                        <a14:foregroundMark x1="6869" y1="96149" x2="6869" y2="96149"/>
                        <a14:foregroundMark x1="5990" y1="94790" x2="5990" y2="94790"/>
                        <a14:foregroundMark x1="5032" y1="93884" x2="5032" y2="93431"/>
                        <a14:foregroundMark x1="4473" y1="91846" x2="4473" y2="91846"/>
                        <a14:foregroundMark x1="9026" y1="2039" x2="9026" y2="2039"/>
                        <a14:foregroundMark x1="7748" y1="2945" x2="7428" y2="2945"/>
                        <a14:foregroundMark x1="6709" y1="3284" x2="6150" y2="3964"/>
                        <a14:foregroundMark x1="5511" y1="4643" x2="5112" y2="5210"/>
                        <a14:foregroundMark x1="4712" y1="6002" x2="4553" y2="6795"/>
                        <a14:foregroundMark x1="4233" y1="7814" x2="3994" y2="8607"/>
                        <a14:foregroundMark x1="3834" y1="9400" x2="3195" y2="17780"/>
                        <a14:foregroundMark x1="42013" y1="96942" x2="42492" y2="97169"/>
                        <a14:foregroundMark x1="57588" y1="95130" x2="57588" y2="96942"/>
                        <a14:foregroundMark x1="58466" y1="97282" x2="58466" y2="97282"/>
                        <a14:foregroundMark x1="90895" y1="7588" x2="94649" y2="13250"/>
                        <a14:foregroundMark x1="92252" y1="6342" x2="95927" y2="10306"/>
                        <a14:foregroundMark x1="92652" y1="6229" x2="94249" y2="37373"/>
                        <a14:foregroundMark x1="94249" y1="37373" x2="94089" y2="38165"/>
                        <a14:foregroundMark x1="96326" y1="14043" x2="95767" y2="59796"/>
                      </a14:backgroundRemoval>
                    </a14:imgEffect>
                  </a14:imgLayer>
                </a14:imgProps>
              </a:ext>
            </a:extLst>
          </a:blip>
          <a:stretch>
            <a:fillRect/>
          </a:stretch>
        </p:blipFill>
        <p:spPr>
          <a:xfrm rot="16200000">
            <a:off x="5479320" y="4723073"/>
            <a:ext cx="559010" cy="394254"/>
          </a:xfrm>
          <a:prstGeom prst="rect">
            <a:avLst/>
          </a:prstGeom>
        </p:spPr>
      </p:pic>
      <p:pic>
        <p:nvPicPr>
          <p:cNvPr id="2" name="Billede 1">
            <a:extLst>
              <a:ext uri="{FF2B5EF4-FFF2-40B4-BE49-F238E27FC236}">
                <a16:creationId xmlns:a16="http://schemas.microsoft.com/office/drawing/2014/main" id="{2E6F37A4-745B-E7A6-1ABC-789D9CB9F1FE}"/>
              </a:ext>
            </a:extLst>
          </p:cNvPr>
          <p:cNvPicPr>
            <a:picLocks noChangeAspect="1"/>
          </p:cNvPicPr>
          <p:nvPr/>
        </p:nvPicPr>
        <p:blipFill>
          <a:blip r:embed="rId17"/>
          <a:stretch>
            <a:fillRect/>
          </a:stretch>
        </p:blipFill>
        <p:spPr>
          <a:xfrm>
            <a:off x="236387" y="371278"/>
            <a:ext cx="11260288" cy="3828620"/>
          </a:xfrm>
          <a:prstGeom prst="rect">
            <a:avLst/>
          </a:prstGeom>
        </p:spPr>
      </p:pic>
      <p:pic>
        <p:nvPicPr>
          <p:cNvPr id="3" name="Billede 2">
            <a:extLst>
              <a:ext uri="{FF2B5EF4-FFF2-40B4-BE49-F238E27FC236}">
                <a16:creationId xmlns:a16="http://schemas.microsoft.com/office/drawing/2014/main" id="{EDA14B61-2AA1-7027-2B1C-7E69CB3D8BF3}"/>
              </a:ext>
            </a:extLst>
          </p:cNvPr>
          <p:cNvPicPr>
            <a:picLocks noChangeAspect="1"/>
          </p:cNvPicPr>
          <p:nvPr/>
        </p:nvPicPr>
        <p:blipFill>
          <a:blip r:embed="rId18"/>
          <a:srcRect r="48848" b="7860"/>
          <a:stretch/>
        </p:blipFill>
        <p:spPr>
          <a:xfrm>
            <a:off x="6513560" y="6426129"/>
            <a:ext cx="4107065" cy="365125"/>
          </a:xfrm>
          <a:prstGeom prst="rect">
            <a:avLst/>
          </a:prstGeom>
        </p:spPr>
      </p:pic>
    </p:spTree>
    <p:extLst>
      <p:ext uri="{BB962C8B-B14F-4D97-AF65-F5344CB8AC3E}">
        <p14:creationId xmlns:p14="http://schemas.microsoft.com/office/powerpoint/2010/main" val="2351812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F21F3-A457-A7B6-1239-A3418478537A}"/>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EF53C60E-9B2D-80F5-3EAB-5FCEE82286F8}"/>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14</a:t>
            </a:fld>
            <a:endParaRPr lang="da-DK"/>
          </a:p>
        </p:txBody>
      </p:sp>
      <p:sp>
        <p:nvSpPr>
          <p:cNvPr id="7" name="TextBox 6">
            <a:extLst>
              <a:ext uri="{FF2B5EF4-FFF2-40B4-BE49-F238E27FC236}">
                <a16:creationId xmlns:a16="http://schemas.microsoft.com/office/drawing/2014/main" id="{4FFF690E-4D0E-6210-3EE4-3DCAE7134D00}"/>
              </a:ext>
            </a:extLst>
          </p:cNvPr>
          <p:cNvSpPr txBox="1"/>
          <p:nvPr/>
        </p:nvSpPr>
        <p:spPr>
          <a:xfrm>
            <a:off x="9199944" y="2978552"/>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a:solidFill>
                  <a:schemeClr val="bg1"/>
                </a:solidFill>
              </a:rPr>
              <a:t>Plejepersonalet/ pårørende evt. demenskoordinator</a:t>
            </a:r>
          </a:p>
        </p:txBody>
      </p:sp>
      <p:pic>
        <p:nvPicPr>
          <p:cNvPr id="2" name="Billede 1">
            <a:extLst>
              <a:ext uri="{FF2B5EF4-FFF2-40B4-BE49-F238E27FC236}">
                <a16:creationId xmlns:a16="http://schemas.microsoft.com/office/drawing/2014/main" id="{24952C8F-6A40-205A-73E9-7085446ED3C3}"/>
              </a:ext>
            </a:extLst>
          </p:cNvPr>
          <p:cNvPicPr>
            <a:picLocks noChangeAspect="1"/>
          </p:cNvPicPr>
          <p:nvPr/>
        </p:nvPicPr>
        <p:blipFill>
          <a:blip r:embed="rId5" cstate="print">
            <a:extLst>
              <a:ext uri="{28A0092B-C50C-407E-A947-70E740481C1C}">
                <a14:useLocalDpi xmlns:a14="http://schemas.microsoft.com/office/drawing/2010/main" val="0"/>
              </a:ext>
            </a:extLst>
          </a:blip>
          <a:srcRect l="844" r="844"/>
          <a:stretch/>
        </p:blipFill>
        <p:spPr>
          <a:xfrm>
            <a:off x="4086297" y="1872132"/>
            <a:ext cx="4715430" cy="752030"/>
          </a:xfrm>
          <a:prstGeom prst="rect">
            <a:avLst/>
          </a:prstGeom>
          <a:ln>
            <a:noFill/>
          </a:ln>
        </p:spPr>
      </p:pic>
      <p:pic>
        <p:nvPicPr>
          <p:cNvPr id="14" name="Billede 13" descr="Forsiden af demenshåndbogen &quot;Metoder til at forstå adfærdsmæssige og psykiske symptomer i praksis&quot; fra sundhedsstyrelsen. ">
            <a:extLst>
              <a:ext uri="{FF2B5EF4-FFF2-40B4-BE49-F238E27FC236}">
                <a16:creationId xmlns:a16="http://schemas.microsoft.com/office/drawing/2014/main" id="{1BBF65AA-B246-5C94-BAC4-15AA9B1172A1}"/>
              </a:ext>
            </a:extLst>
          </p:cNvPr>
          <p:cNvPicPr>
            <a:picLocks noChangeAspect="1"/>
          </p:cNvPicPr>
          <p:nvPr/>
        </p:nvPicPr>
        <p:blipFill>
          <a:blip r:embed="rId6"/>
          <a:stretch>
            <a:fillRect/>
          </a:stretch>
        </p:blipFill>
        <p:spPr>
          <a:xfrm>
            <a:off x="9907222" y="2413992"/>
            <a:ext cx="2097973" cy="2879877"/>
          </a:xfrm>
          <a:prstGeom prst="rect">
            <a:avLst/>
          </a:prstGeom>
          <a:ln>
            <a:solidFill>
              <a:schemeClr val="tx1"/>
            </a:solidFill>
          </a:ln>
        </p:spPr>
      </p:pic>
      <p:pic>
        <p:nvPicPr>
          <p:cNvPr id="6" name="Billede 5" descr="En grafik der viser en cirkel med de fire dele af &quot;Systematisk årsagsanalyse&quot;. Øverst er def &quot;Observation&quot;, herfra en til hen til &quot;Analyse&quot; og en pil ned til &quot;handling&quot; hvorfra der kører en pil op til &quot;evaluering&quot; som så peger tilbage op til &quot;observation&quot; og slutter cirklen. ">
            <a:extLst>
              <a:ext uri="{FF2B5EF4-FFF2-40B4-BE49-F238E27FC236}">
                <a16:creationId xmlns:a16="http://schemas.microsoft.com/office/drawing/2014/main" id="{35A8286E-1FC9-871F-C4F1-790CD503011C}"/>
              </a:ext>
            </a:extLst>
          </p:cNvPr>
          <p:cNvPicPr>
            <a:picLocks noChangeAspect="1"/>
          </p:cNvPicPr>
          <p:nvPr/>
        </p:nvPicPr>
        <p:blipFill>
          <a:blip r:embed="rId7"/>
          <a:srcRect l="6631" t="4278" r="265" b="1070"/>
          <a:stretch>
            <a:fillRect/>
          </a:stretch>
        </p:blipFill>
        <p:spPr>
          <a:xfrm>
            <a:off x="15140" y="1802709"/>
            <a:ext cx="3450576" cy="3404296"/>
          </a:xfrm>
          <a:prstGeom prst="rect">
            <a:avLst/>
          </a:prstGeom>
          <a:ln>
            <a:noFill/>
          </a:ln>
        </p:spPr>
      </p:pic>
      <p:sp>
        <p:nvSpPr>
          <p:cNvPr id="4" name="Tekstfelt 3">
            <a:extLst>
              <a:ext uri="{FF2B5EF4-FFF2-40B4-BE49-F238E27FC236}">
                <a16:creationId xmlns:a16="http://schemas.microsoft.com/office/drawing/2014/main" id="{C3BE8834-4D56-A191-C5E9-65649BD754F7}"/>
              </a:ext>
            </a:extLst>
          </p:cNvPr>
          <p:cNvSpPr txBox="1"/>
          <p:nvPr/>
        </p:nvSpPr>
        <p:spPr>
          <a:xfrm>
            <a:off x="3879553" y="5750754"/>
            <a:ext cx="5774594" cy="646331"/>
          </a:xfrm>
          <a:prstGeom prst="rect">
            <a:avLst/>
          </a:prstGeom>
          <a:noFill/>
        </p:spPr>
        <p:txBody>
          <a:bodyPr wrap="none" rtlCol="0">
            <a:spAutoFit/>
          </a:bodyPr>
          <a:lstStyle/>
          <a:p>
            <a:r>
              <a:rPr lang="da-DK" dirty="0">
                <a:hlinkClick r:id="rId8"/>
              </a:rPr>
              <a:t>Video "Systematisk tilgang til udfordrende </a:t>
            </a:r>
            <a:r>
              <a:rPr lang="da-DK" dirty="0" err="1">
                <a:hlinkClick r:id="rId8"/>
              </a:rPr>
              <a:t>ædfærd</a:t>
            </a:r>
            <a:r>
              <a:rPr lang="da-DK" dirty="0">
                <a:hlinkClick r:id="rId8"/>
              </a:rPr>
              <a:t>" (3 min) </a:t>
            </a:r>
          </a:p>
          <a:p>
            <a:r>
              <a:rPr lang="da-DK" dirty="0">
                <a:hlinkClick r:id="rId8"/>
              </a:rPr>
              <a:t>fra Nationalt Videnscenter for Demens</a:t>
            </a:r>
            <a:endParaRPr lang="da-DK" dirty="0"/>
          </a:p>
        </p:txBody>
      </p:sp>
      <p:pic>
        <p:nvPicPr>
          <p:cNvPr id="11" name="Billede 10">
            <a:extLst>
              <a:ext uri="{FF2B5EF4-FFF2-40B4-BE49-F238E27FC236}">
                <a16:creationId xmlns:a16="http://schemas.microsoft.com/office/drawing/2014/main" id="{8DE4DA66-DCE0-8B59-C5B2-F18A5A6DB7B7}"/>
              </a:ext>
            </a:extLst>
          </p:cNvPr>
          <p:cNvPicPr>
            <a:picLocks noChangeAspect="1"/>
          </p:cNvPicPr>
          <p:nvPr/>
        </p:nvPicPr>
        <p:blipFill>
          <a:blip r:embed="rId9"/>
          <a:srcRect l="1563" t="2616"/>
          <a:stretch/>
        </p:blipFill>
        <p:spPr>
          <a:xfrm>
            <a:off x="3962992" y="2889151"/>
            <a:ext cx="5486400" cy="2541507"/>
          </a:xfrm>
          <a:prstGeom prst="rect">
            <a:avLst/>
          </a:prstGeom>
        </p:spPr>
      </p:pic>
      <p:pic>
        <p:nvPicPr>
          <p:cNvPr id="10" name="Billede 9">
            <a:extLst>
              <a:ext uri="{FF2B5EF4-FFF2-40B4-BE49-F238E27FC236}">
                <a16:creationId xmlns:a16="http://schemas.microsoft.com/office/drawing/2014/main" id="{1E5F9030-3580-F582-6B11-ACEF7BEF22C9}"/>
              </a:ext>
            </a:extLst>
          </p:cNvPr>
          <p:cNvPicPr>
            <a:picLocks noChangeAspect="1"/>
          </p:cNvPicPr>
          <p:nvPr/>
        </p:nvPicPr>
        <p:blipFill>
          <a:blip r:embed="rId10"/>
          <a:stretch>
            <a:fillRect/>
          </a:stretch>
        </p:blipFill>
        <p:spPr>
          <a:xfrm>
            <a:off x="590213" y="363243"/>
            <a:ext cx="10766469" cy="1329043"/>
          </a:xfrm>
          <a:prstGeom prst="rect">
            <a:avLst/>
          </a:prstGeom>
        </p:spPr>
      </p:pic>
      <p:pic>
        <p:nvPicPr>
          <p:cNvPr id="12" name="Billede 11">
            <a:extLst>
              <a:ext uri="{FF2B5EF4-FFF2-40B4-BE49-F238E27FC236}">
                <a16:creationId xmlns:a16="http://schemas.microsoft.com/office/drawing/2014/main" id="{3C3E2BEE-0143-9DE3-3D94-7BE18456CA55}"/>
              </a:ext>
            </a:extLst>
          </p:cNvPr>
          <p:cNvPicPr>
            <a:picLocks noChangeAspect="1"/>
          </p:cNvPicPr>
          <p:nvPr/>
        </p:nvPicPr>
        <p:blipFill>
          <a:blip r:embed="rId11"/>
          <a:stretch>
            <a:fillRect/>
          </a:stretch>
        </p:blipFill>
        <p:spPr>
          <a:xfrm>
            <a:off x="3987213" y="6538912"/>
            <a:ext cx="8029128" cy="262151"/>
          </a:xfrm>
          <a:prstGeom prst="rect">
            <a:avLst/>
          </a:prstGeom>
        </p:spPr>
      </p:pic>
      <p:pic>
        <p:nvPicPr>
          <p:cNvPr id="16" name="Billede 15">
            <a:extLst>
              <a:ext uri="{FF2B5EF4-FFF2-40B4-BE49-F238E27FC236}">
                <a16:creationId xmlns:a16="http://schemas.microsoft.com/office/drawing/2014/main" id="{117920F3-F38D-E55F-6463-2ADE5EA74717}"/>
              </a:ext>
            </a:extLst>
          </p:cNvPr>
          <p:cNvPicPr>
            <a:picLocks noChangeAspect="1"/>
          </p:cNvPicPr>
          <p:nvPr/>
        </p:nvPicPr>
        <p:blipFill>
          <a:blip r:embed="rId12"/>
          <a:stretch>
            <a:fillRect/>
          </a:stretch>
        </p:blipFill>
        <p:spPr>
          <a:xfrm>
            <a:off x="9807012" y="1645829"/>
            <a:ext cx="2298391" cy="768163"/>
          </a:xfrm>
          <a:prstGeom prst="rect">
            <a:avLst/>
          </a:prstGeom>
        </p:spPr>
      </p:pic>
    </p:spTree>
    <p:custDataLst>
      <p:custData r:id="rId1"/>
      <p:custData r:id="rId2"/>
    </p:custDataLst>
    <p:extLst>
      <p:ext uri="{BB962C8B-B14F-4D97-AF65-F5344CB8AC3E}">
        <p14:creationId xmlns:p14="http://schemas.microsoft.com/office/powerpoint/2010/main" val="2605010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C43AC-F668-2057-3E57-301519DC6BB3}"/>
            </a:ext>
          </a:extLst>
        </p:cNvPr>
        <p:cNvGrpSpPr/>
        <p:nvPr/>
      </p:nvGrpSpPr>
      <p:grpSpPr>
        <a:xfrm>
          <a:off x="0" y="0"/>
          <a:ext cx="0" cy="0"/>
          <a:chOff x="0" y="0"/>
          <a:chExt cx="0" cy="0"/>
        </a:xfrm>
      </p:grpSpPr>
      <p:sp>
        <p:nvSpPr>
          <p:cNvPr id="26" name="Rektangel 25">
            <a:extLst>
              <a:ext uri="{FF2B5EF4-FFF2-40B4-BE49-F238E27FC236}">
                <a16:creationId xmlns:a16="http://schemas.microsoft.com/office/drawing/2014/main" id="{30001140-1B0E-BD09-B896-98687CE028D6}"/>
              </a:ext>
            </a:extLst>
          </p:cNvPr>
          <p:cNvSpPr/>
          <p:nvPr/>
        </p:nvSpPr>
        <p:spPr>
          <a:xfrm>
            <a:off x="6096000" y="4479114"/>
            <a:ext cx="6096000" cy="2099809"/>
          </a:xfrm>
          <a:prstGeom prst="rect">
            <a:avLst/>
          </a:prstGeom>
          <a:solidFill>
            <a:srgbClr val="FCBB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4" name="Billede 23">
            <a:extLst>
              <a:ext uri="{FF2B5EF4-FFF2-40B4-BE49-F238E27FC236}">
                <a16:creationId xmlns:a16="http://schemas.microsoft.com/office/drawing/2014/main" id="{AE6A3703-0219-B0D0-ABC8-DFAF6EB09FFE}"/>
              </a:ext>
            </a:extLst>
          </p:cNvPr>
          <p:cNvPicPr>
            <a:picLocks noChangeAspect="1"/>
          </p:cNvPicPr>
          <p:nvPr/>
        </p:nvPicPr>
        <p:blipFill>
          <a:blip r:embed="rId5"/>
          <a:stretch>
            <a:fillRect/>
          </a:stretch>
        </p:blipFill>
        <p:spPr>
          <a:xfrm>
            <a:off x="7309609" y="5485729"/>
            <a:ext cx="3735845" cy="969715"/>
          </a:xfrm>
          <a:prstGeom prst="rect">
            <a:avLst/>
          </a:prstGeom>
        </p:spPr>
      </p:pic>
      <p:sp>
        <p:nvSpPr>
          <p:cNvPr id="3" name="Pladsholder til slidenummer 2">
            <a:extLst>
              <a:ext uri="{FF2B5EF4-FFF2-40B4-BE49-F238E27FC236}">
                <a16:creationId xmlns:a16="http://schemas.microsoft.com/office/drawing/2014/main" id="{699C9B5A-0BBA-6B70-53F4-EBEFA678E494}"/>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15</a:t>
            </a:fld>
            <a:endParaRPr lang="da-DK"/>
          </a:p>
        </p:txBody>
      </p:sp>
      <p:sp>
        <p:nvSpPr>
          <p:cNvPr id="7" name="TextBox 6">
            <a:extLst>
              <a:ext uri="{FF2B5EF4-FFF2-40B4-BE49-F238E27FC236}">
                <a16:creationId xmlns:a16="http://schemas.microsoft.com/office/drawing/2014/main" id="{58D5864F-7E30-CBC6-40DE-02483EFA0CAA}"/>
              </a:ext>
            </a:extLst>
          </p:cNvPr>
          <p:cNvSpPr txBox="1"/>
          <p:nvPr/>
        </p:nvSpPr>
        <p:spPr>
          <a:xfrm>
            <a:off x="9199944" y="2978552"/>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a:solidFill>
                  <a:schemeClr val="bg1"/>
                </a:solidFill>
              </a:rPr>
              <a:t>Plejepersonalet/ pårørende evt. demenskoordinator</a:t>
            </a:r>
          </a:p>
        </p:txBody>
      </p:sp>
      <p:pic>
        <p:nvPicPr>
          <p:cNvPr id="6" name="Picture 5">
            <a:extLst>
              <a:ext uri="{FF2B5EF4-FFF2-40B4-BE49-F238E27FC236}">
                <a16:creationId xmlns:a16="http://schemas.microsoft.com/office/drawing/2014/main" id="{8FDEED9D-9730-0BF6-966D-BDB2362A24D1}"/>
              </a:ext>
            </a:extLst>
          </p:cNvPr>
          <p:cNvPicPr>
            <a:picLocks noChangeAspect="1"/>
          </p:cNvPicPr>
          <p:nvPr/>
        </p:nvPicPr>
        <p:blipFill>
          <a:blip r:embed="rId6"/>
          <a:stretch>
            <a:fillRect/>
          </a:stretch>
        </p:blipFill>
        <p:spPr>
          <a:xfrm>
            <a:off x="7194318" y="1175158"/>
            <a:ext cx="4800086" cy="3303956"/>
          </a:xfrm>
          <a:prstGeom prst="rect">
            <a:avLst/>
          </a:prstGeom>
          <a:ln>
            <a:solidFill>
              <a:schemeClr val="tx1"/>
            </a:solidFill>
          </a:ln>
        </p:spPr>
      </p:pic>
      <p:pic>
        <p:nvPicPr>
          <p:cNvPr id="12" name="Billede 11" descr="Et billede, der indeholder cirkel, logo, Grafik, clipart&#10;&#10;AI-genereret indhold kan være ukorrekt.">
            <a:extLst>
              <a:ext uri="{FF2B5EF4-FFF2-40B4-BE49-F238E27FC236}">
                <a16:creationId xmlns:a16="http://schemas.microsoft.com/office/drawing/2014/main" id="{2A521540-0680-1BE2-5513-26A8220D275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501" b="98499" l="7861" r="96649">
                        <a14:foregroundMark x1="7861" y1="48022" x2="8505" y2="51978"/>
                        <a14:foregroundMark x1="47809" y1="10505" x2="57345" y2="5457"/>
                        <a14:foregroundMark x1="52062" y1="3138" x2="52062" y2="1501"/>
                        <a14:foregroundMark x1="82345" y1="40655" x2="82861" y2="62210"/>
                        <a14:foregroundMark x1="85567" y1="65075" x2="90077" y2="41746"/>
                        <a14:foregroundMark x1="90077" y1="41746" x2="86598" y2="37790"/>
                        <a14:foregroundMark x1="91495" y1="42428" x2="91495" y2="60027"/>
                        <a14:foregroundMark x1="28093" y1="45157" x2="20747" y2="39018"/>
                        <a14:foregroundMark x1="19072" y1="40655" x2="14820" y2="43520"/>
                        <a14:foregroundMark x1="28608" y1="29332" x2="25258" y2="60709"/>
                        <a14:foregroundMark x1="25258" y1="60709" x2="39433" y2="80355"/>
                        <a14:foregroundMark x1="71861" y1="67940" x2="74356" y2="66985"/>
                        <a14:foregroundMark x1="71340" y1="68139" x2="71861" y2="67940"/>
                        <a14:foregroundMark x1="65446" y1="70396" x2="66159" y2="70123"/>
                        <a14:foregroundMark x1="39433" y1="80355" x2="65446" y2="70396"/>
                        <a14:foregroundMark x1="74356" y1="66985" x2="87758" y2="49795"/>
                        <a14:foregroundMark x1="84021" y1="37790" x2="83505" y2="37244"/>
                        <a14:foregroundMark x1="73840" y1="38336" x2="83119" y2="58254"/>
                        <a14:foregroundMark x1="83119" y1="58254" x2="86598" y2="60027"/>
                        <a14:foregroundMark x1="45876" y1="16098" x2="60825" y2="22783"/>
                        <a14:foregroundMark x1="46005" y1="15007" x2="59794" y2="21146"/>
                        <a14:foregroundMark x1="60954" y1="21692" x2="54639" y2="13779"/>
                        <a14:foregroundMark x1="47165" y1="14461" x2="61211" y2="16917"/>
                        <a14:foregroundMark x1="23582" y1="35198" x2="7990" y2="53752"/>
                        <a14:foregroundMark x1="7990" y1="53752" x2="25515" y2="65075"/>
                        <a14:foregroundMark x1="25515" y1="65075" x2="34794" y2="40791"/>
                        <a14:foregroundMark x1="34794" y1="40791" x2="27577" y2="36289"/>
                        <a14:foregroundMark x1="19459" y1="35744" x2="19459" y2="35744"/>
                        <a14:foregroundMark x1="15335" y1="37381" x2="15335" y2="37381"/>
                        <a14:foregroundMark x1="15077" y1="37517" x2="13789" y2="39836"/>
                        <a14:foregroundMark x1="10696" y1="57435" x2="11082" y2="58117"/>
                        <a14:foregroundMark x1="11985" y1="58390" x2="13015" y2="59618"/>
                        <a14:foregroundMark x1="28737" y1="63847" x2="29639" y2="63438"/>
                        <a14:foregroundMark x1="30928" y1="62483" x2="31057" y2="61937"/>
                        <a14:foregroundMark x1="32088" y1="59891" x2="32345" y2="59072"/>
                        <a14:foregroundMark x1="33119" y1="58254" x2="33247" y2="57572"/>
                        <a14:foregroundMark x1="34407" y1="56344" x2="34536" y2="55798"/>
                        <a14:foregroundMark x1="34665" y1="55116" x2="34665" y2="54161"/>
                        <a14:foregroundMark x1="34923" y1="53070" x2="34923" y2="53070"/>
                        <a14:foregroundMark x1="20361" y1="48704" x2="20232" y2="48022"/>
                        <a14:foregroundMark x1="20361" y1="46521" x2="19974" y2="45703"/>
                        <a14:foregroundMark x1="19974" y1="44884" x2="19974" y2="44475"/>
                        <a14:foregroundMark x1="76031" y1="39563" x2="76031" y2="39563"/>
                        <a14:foregroundMark x1="75902" y1="39291" x2="75129" y2="39291"/>
                        <a14:foregroundMark x1="74356" y1="39563" x2="72680" y2="40655"/>
                        <a14:foregroundMark x1="71907" y1="41883" x2="70876" y2="43247"/>
                        <a14:foregroundMark x1="70747" y1="44475" x2="70232" y2="45157"/>
                        <a14:foregroundMark x1="70103" y1="46521" x2="69974" y2="49386"/>
                        <a14:foregroundMark x1="70232" y1="50341" x2="70232" y2="51296"/>
                        <a14:foregroundMark x1="70619" y1="52387" x2="70747" y2="53479"/>
                        <a14:foregroundMark x1="71392" y1="54161" x2="72165" y2="55389"/>
                        <a14:foregroundMark x1="72552" y1="55798" x2="72680" y2="56480"/>
                        <a14:foregroundMark x1="72938" y1="56753" x2="73196" y2="57162"/>
                        <a14:foregroundMark x1="73582" y1="57981" x2="72294" y2="60437"/>
                        <a14:foregroundMark x1="71778" y1="59345" x2="71392" y2="59072"/>
                        <a14:foregroundMark x1="68428" y1="57162" x2="68428" y2="57162"/>
                        <a14:foregroundMark x1="68041" y1="55935" x2="68041" y2="55935"/>
                        <a14:foregroundMark x1="67784" y1="55116" x2="67784" y2="54707"/>
                        <a14:foregroundMark x1="67784" y1="53888" x2="67784" y2="53888"/>
                        <a14:foregroundMark x1="73711" y1="38608" x2="74227" y2="38199"/>
                        <a14:foregroundMark x1="72036" y1="37517" x2="72036" y2="37517"/>
                        <a14:foregroundMark x1="72938" y1="37517" x2="74742" y2="36698"/>
                        <a14:foregroundMark x1="76675" y1="36289" x2="76675" y2="36289"/>
                        <a14:foregroundMark x1="77964" y1="35744" x2="80155" y2="35198"/>
                        <a14:foregroundMark x1="80928" y1="35198" x2="80928" y2="35198"/>
                        <a14:foregroundMark x1="83763" y1="35198" x2="86469" y2="35607"/>
                        <a14:foregroundMark x1="86856" y1="35744" x2="86856" y2="35744"/>
                        <a14:foregroundMark x1="87242" y1="36016" x2="89175" y2="37108"/>
                        <a14:foregroundMark x1="90464" y1="37381" x2="90722" y2="37926"/>
                        <a14:foregroundMark x1="91108" y1="38608" x2="91624" y2="39700"/>
                        <a14:foregroundMark x1="91881" y1="39973" x2="92268" y2="41064"/>
                        <a14:foregroundMark x1="92784" y1="42019" x2="92784" y2="42565"/>
                        <a14:foregroundMark x1="93428" y1="44338" x2="93428" y2="44748"/>
                        <a14:foregroundMark x1="93686" y1="45157" x2="93686" y2="45703"/>
                        <a14:foregroundMark x1="96907" y1="48977" x2="96907" y2="48977"/>
                        <a14:foregroundMark x1="51933" y1="86767" x2="51933" y2="86767"/>
                        <a14:foregroundMark x1="51546" y1="94952" x2="51546" y2="94952"/>
                        <a14:foregroundMark x1="52577" y1="98499" x2="52577" y2="98499"/>
                        <a14:backgroundMark x1="66366" y1="70123" x2="66366" y2="70123"/>
                        <a14:backgroundMark x1="59149" y1="58663" x2="59149" y2="58663"/>
                        <a14:backgroundMark x1="67139" y1="70941" x2="67139" y2="70941"/>
                        <a14:backgroundMark x1="67397" y1="70941" x2="69201" y2="69304"/>
                        <a14:backgroundMark x1="66753" y1="70123" x2="66753" y2="68622"/>
                        <a14:backgroundMark x1="67655" y1="70805" x2="65979" y2="69577"/>
                        <a14:backgroundMark x1="66624" y1="70396" x2="66624" y2="68895"/>
                        <a14:backgroundMark x1="67655" y1="69714" x2="67655" y2="69714"/>
                        <a14:backgroundMark x1="67526" y1="69441" x2="67526" y2="69441"/>
                        <a14:backgroundMark x1="67526" y1="69441" x2="67526" y2="69441"/>
                        <a14:backgroundMark x1="67397" y1="69441" x2="67268" y2="69714"/>
                        <a14:backgroundMark x1="66495" y1="70259" x2="66495" y2="70259"/>
                        <a14:backgroundMark x1="66366" y1="70259" x2="66366" y2="70259"/>
                        <a14:backgroundMark x1="66108" y1="70259" x2="66108" y2="70259"/>
                        <a14:backgroundMark x1="65979" y1="70123" x2="65979" y2="70123"/>
                        <a14:backgroundMark x1="65851" y1="70123" x2="65851" y2="70123"/>
                        <a14:backgroundMark x1="69716" y1="68895" x2="69716" y2="68895"/>
                        <a14:backgroundMark x1="70619" y1="68895" x2="70619" y2="68895"/>
                        <a14:backgroundMark x1="70747" y1="68759" x2="70747" y2="68759"/>
                        <a14:backgroundMark x1="71134" y1="68349" x2="71134" y2="68349"/>
                        <a14:backgroundMark x1="71649" y1="67940" x2="71649" y2="67940"/>
                        <a14:backgroundMark x1="71392" y1="68213" x2="71392" y2="68213"/>
                        <a14:backgroundMark x1="71392" y1="68213" x2="70232" y2="68486"/>
                        <a14:backgroundMark x1="70103" y1="68622" x2="70103" y2="68622"/>
                        <a14:backgroundMark x1="69845" y1="68895" x2="69845" y2="68895"/>
                        <a14:backgroundMark x1="69716" y1="68486" x2="69716" y2="68486"/>
                        <a14:backgroundMark x1="69716" y1="68486" x2="69716" y2="68486"/>
                        <a14:backgroundMark x1="69716" y1="68486" x2="69716" y2="68486"/>
                        <a14:backgroundMark x1="69459" y1="68486" x2="69459" y2="68486"/>
                        <a14:backgroundMark x1="69330" y1="68895" x2="69330" y2="68895"/>
                        <a14:backgroundMark x1="69330" y1="68895" x2="69330" y2="68895"/>
                        <a14:backgroundMark x1="70747" y1="68759" x2="70747" y2="68759"/>
                        <a14:backgroundMark x1="70876" y1="68213" x2="70876" y2="68213"/>
                        <a14:backgroundMark x1="71263" y1="67940" x2="71263" y2="67940"/>
                        <a14:backgroundMark x1="68041" y1="69441" x2="68041" y2="69441"/>
                        <a14:backgroundMark x1="65979" y1="70396" x2="65979" y2="70396"/>
                        <a14:backgroundMark x1="65593" y1="70123" x2="65593" y2="70123"/>
                        <a14:backgroundMark x1="65722" y1="70396" x2="65722" y2="70396"/>
                      </a14:backgroundRemoval>
                    </a14:imgEffect>
                  </a14:imgLayer>
                </a14:imgProps>
              </a:ext>
            </a:extLst>
          </a:blip>
          <a:stretch>
            <a:fillRect/>
          </a:stretch>
        </p:blipFill>
        <p:spPr>
          <a:xfrm>
            <a:off x="5069364" y="-28575"/>
            <a:ext cx="2066419" cy="1935162"/>
          </a:xfrm>
          <a:prstGeom prst="rect">
            <a:avLst/>
          </a:prstGeom>
        </p:spPr>
      </p:pic>
      <p:pic>
        <p:nvPicPr>
          <p:cNvPr id="21" name="Graphic 13" descr="Øje med massiv udfyldning">
            <a:extLst>
              <a:ext uri="{FF2B5EF4-FFF2-40B4-BE49-F238E27FC236}">
                <a16:creationId xmlns:a16="http://schemas.microsoft.com/office/drawing/2014/main" id="{2D1F2B2C-0E1C-A67D-D0EC-CE85B7FF8F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36186" y="6215274"/>
            <a:ext cx="408086" cy="411803"/>
          </a:xfrm>
          <a:prstGeom prst="rect">
            <a:avLst/>
          </a:prstGeom>
        </p:spPr>
      </p:pic>
      <p:pic>
        <p:nvPicPr>
          <p:cNvPr id="23" name="Graphic 14" descr="Øre med massiv udfyldning">
            <a:extLst>
              <a:ext uri="{FF2B5EF4-FFF2-40B4-BE49-F238E27FC236}">
                <a16:creationId xmlns:a16="http://schemas.microsoft.com/office/drawing/2014/main" id="{1AB721E4-6893-0A2B-3C9D-F274882174D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20382" y="6249542"/>
            <a:ext cx="408086" cy="411803"/>
          </a:xfrm>
          <a:prstGeom prst="rect">
            <a:avLst/>
          </a:prstGeom>
        </p:spPr>
      </p:pic>
      <p:pic>
        <p:nvPicPr>
          <p:cNvPr id="25" name="Graphic 10" descr="Medicin med massiv udfyldning">
            <a:extLst>
              <a:ext uri="{FF2B5EF4-FFF2-40B4-BE49-F238E27FC236}">
                <a16:creationId xmlns:a16="http://schemas.microsoft.com/office/drawing/2014/main" id="{A6ED674C-ECA3-00AB-4ED2-6EF16F06167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71544" y="6052640"/>
            <a:ext cx="356815" cy="325267"/>
          </a:xfrm>
          <a:prstGeom prst="rect">
            <a:avLst/>
          </a:prstGeom>
        </p:spPr>
      </p:pic>
      <p:pic>
        <p:nvPicPr>
          <p:cNvPr id="27" name="Graphic 9" descr="Mand med massiv udfyldning">
            <a:extLst>
              <a:ext uri="{FF2B5EF4-FFF2-40B4-BE49-F238E27FC236}">
                <a16:creationId xmlns:a16="http://schemas.microsoft.com/office/drawing/2014/main" id="{0BDD32B9-ED14-9E32-B749-DE48B2FCE79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99147" y="5772792"/>
            <a:ext cx="492613" cy="455298"/>
          </a:xfrm>
          <a:prstGeom prst="rect">
            <a:avLst/>
          </a:prstGeom>
        </p:spPr>
      </p:pic>
      <p:pic>
        <p:nvPicPr>
          <p:cNvPr id="16" name="Billede 15">
            <a:extLst>
              <a:ext uri="{FF2B5EF4-FFF2-40B4-BE49-F238E27FC236}">
                <a16:creationId xmlns:a16="http://schemas.microsoft.com/office/drawing/2014/main" id="{EEA47341-5B21-3EE7-9DF9-C5BF46DE6797}"/>
              </a:ext>
            </a:extLst>
          </p:cNvPr>
          <p:cNvPicPr>
            <a:picLocks noChangeAspect="1"/>
          </p:cNvPicPr>
          <p:nvPr/>
        </p:nvPicPr>
        <p:blipFill>
          <a:blip r:embed="rId17"/>
          <a:stretch>
            <a:fillRect/>
          </a:stretch>
        </p:blipFill>
        <p:spPr>
          <a:xfrm>
            <a:off x="6139709" y="4675776"/>
            <a:ext cx="6043965" cy="805862"/>
          </a:xfrm>
          <a:prstGeom prst="rect">
            <a:avLst/>
          </a:prstGeom>
        </p:spPr>
      </p:pic>
      <p:pic>
        <p:nvPicPr>
          <p:cNvPr id="8" name="Billede 7">
            <a:extLst>
              <a:ext uri="{FF2B5EF4-FFF2-40B4-BE49-F238E27FC236}">
                <a16:creationId xmlns:a16="http://schemas.microsoft.com/office/drawing/2014/main" id="{78F646C4-1F91-95BE-D2B7-245A951E48EB}"/>
              </a:ext>
            </a:extLst>
          </p:cNvPr>
          <p:cNvPicPr>
            <a:picLocks noChangeAspect="1"/>
          </p:cNvPicPr>
          <p:nvPr/>
        </p:nvPicPr>
        <p:blipFill>
          <a:blip r:embed="rId18"/>
          <a:stretch>
            <a:fillRect/>
          </a:stretch>
        </p:blipFill>
        <p:spPr>
          <a:xfrm>
            <a:off x="587714" y="351195"/>
            <a:ext cx="4072481" cy="1322947"/>
          </a:xfrm>
          <a:prstGeom prst="rect">
            <a:avLst/>
          </a:prstGeom>
        </p:spPr>
      </p:pic>
      <p:pic>
        <p:nvPicPr>
          <p:cNvPr id="10" name="Billede 9">
            <a:extLst>
              <a:ext uri="{FF2B5EF4-FFF2-40B4-BE49-F238E27FC236}">
                <a16:creationId xmlns:a16="http://schemas.microsoft.com/office/drawing/2014/main" id="{511F1732-91F4-BA7F-9B40-85B84C3B7874}"/>
              </a:ext>
            </a:extLst>
          </p:cNvPr>
          <p:cNvPicPr>
            <a:picLocks noChangeAspect="1"/>
          </p:cNvPicPr>
          <p:nvPr/>
        </p:nvPicPr>
        <p:blipFill>
          <a:blip r:embed="rId19"/>
          <a:stretch>
            <a:fillRect/>
          </a:stretch>
        </p:blipFill>
        <p:spPr>
          <a:xfrm>
            <a:off x="542539" y="1908565"/>
            <a:ext cx="5560034" cy="1597290"/>
          </a:xfrm>
          <a:prstGeom prst="rect">
            <a:avLst/>
          </a:prstGeom>
        </p:spPr>
      </p:pic>
      <p:pic>
        <p:nvPicPr>
          <p:cNvPr id="13" name="Billede 12">
            <a:extLst>
              <a:ext uri="{FF2B5EF4-FFF2-40B4-BE49-F238E27FC236}">
                <a16:creationId xmlns:a16="http://schemas.microsoft.com/office/drawing/2014/main" id="{59BBC3A3-E549-581E-960D-DCF6DF305BE5}"/>
              </a:ext>
            </a:extLst>
          </p:cNvPr>
          <p:cNvPicPr>
            <a:picLocks noChangeAspect="1"/>
          </p:cNvPicPr>
          <p:nvPr/>
        </p:nvPicPr>
        <p:blipFill>
          <a:blip r:embed="rId20"/>
          <a:stretch>
            <a:fillRect/>
          </a:stretch>
        </p:blipFill>
        <p:spPr>
          <a:xfrm>
            <a:off x="1004927" y="3402782"/>
            <a:ext cx="4541914" cy="2694666"/>
          </a:xfrm>
          <a:prstGeom prst="rect">
            <a:avLst/>
          </a:prstGeom>
        </p:spPr>
      </p:pic>
      <p:pic>
        <p:nvPicPr>
          <p:cNvPr id="17" name="Billede 16">
            <a:extLst>
              <a:ext uri="{FF2B5EF4-FFF2-40B4-BE49-F238E27FC236}">
                <a16:creationId xmlns:a16="http://schemas.microsoft.com/office/drawing/2014/main" id="{2626273E-8E99-3C77-79A6-34D0BA797B2F}"/>
              </a:ext>
            </a:extLst>
          </p:cNvPr>
          <p:cNvPicPr>
            <a:picLocks noChangeAspect="1"/>
          </p:cNvPicPr>
          <p:nvPr/>
        </p:nvPicPr>
        <p:blipFill>
          <a:blip r:embed="rId21"/>
          <a:stretch>
            <a:fillRect/>
          </a:stretch>
        </p:blipFill>
        <p:spPr>
          <a:xfrm>
            <a:off x="212646" y="3564635"/>
            <a:ext cx="914479" cy="914479"/>
          </a:xfrm>
          <a:prstGeom prst="rect">
            <a:avLst/>
          </a:prstGeom>
        </p:spPr>
      </p:pic>
      <p:pic>
        <p:nvPicPr>
          <p:cNvPr id="19" name="Billede 18">
            <a:extLst>
              <a:ext uri="{FF2B5EF4-FFF2-40B4-BE49-F238E27FC236}">
                <a16:creationId xmlns:a16="http://schemas.microsoft.com/office/drawing/2014/main" id="{D8F94226-94D8-1315-F276-BEC3FC896719}"/>
              </a:ext>
            </a:extLst>
          </p:cNvPr>
          <p:cNvPicPr>
            <a:picLocks noChangeAspect="1"/>
          </p:cNvPicPr>
          <p:nvPr/>
        </p:nvPicPr>
        <p:blipFill>
          <a:blip r:embed="rId22"/>
          <a:stretch>
            <a:fillRect/>
          </a:stretch>
        </p:blipFill>
        <p:spPr>
          <a:xfrm>
            <a:off x="812372" y="6657755"/>
            <a:ext cx="11357832" cy="262151"/>
          </a:xfrm>
          <a:prstGeom prst="rect">
            <a:avLst/>
          </a:prstGeom>
        </p:spPr>
      </p:pic>
    </p:spTree>
    <p:custDataLst>
      <p:custData r:id="rId1"/>
      <p:custData r:id="rId2"/>
    </p:custDataLst>
    <p:extLst>
      <p:ext uri="{BB962C8B-B14F-4D97-AF65-F5344CB8AC3E}">
        <p14:creationId xmlns:p14="http://schemas.microsoft.com/office/powerpoint/2010/main" val="2201294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47E0D-6DA0-B323-4D17-67EDA60BBA32}"/>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F5CA2EEC-38FB-FE60-1785-0B908A55E08E}"/>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16</a:t>
            </a:fld>
            <a:endParaRPr lang="da-DK"/>
          </a:p>
        </p:txBody>
      </p:sp>
      <p:pic>
        <p:nvPicPr>
          <p:cNvPr id="5" name="Billede 4" descr="Et billede, der indeholder tekst, Ansigt, tøj, person&#10;&#10;AI-genereret indhold kan være ukorrekt.">
            <a:extLst>
              <a:ext uri="{FF2B5EF4-FFF2-40B4-BE49-F238E27FC236}">
                <a16:creationId xmlns:a16="http://schemas.microsoft.com/office/drawing/2014/main" id="{376197E3-3B71-B871-639D-A0DF924143DF}"/>
              </a:ext>
            </a:extLst>
          </p:cNvPr>
          <p:cNvPicPr>
            <a:picLocks noChangeAspect="1"/>
          </p:cNvPicPr>
          <p:nvPr/>
        </p:nvPicPr>
        <p:blipFill>
          <a:blip r:embed="rId5"/>
          <a:stretch>
            <a:fillRect/>
          </a:stretch>
        </p:blipFill>
        <p:spPr>
          <a:xfrm>
            <a:off x="10517993" y="4244817"/>
            <a:ext cx="1489705" cy="2114953"/>
          </a:xfrm>
          <a:prstGeom prst="rect">
            <a:avLst/>
          </a:prstGeom>
          <a:ln>
            <a:solidFill>
              <a:schemeClr val="tx1"/>
            </a:solidFill>
          </a:ln>
        </p:spPr>
      </p:pic>
      <p:pic>
        <p:nvPicPr>
          <p:cNvPr id="19" name="Billede 18" descr="Et billede, der indeholder cirkel, Font/skrifttype, logo, Grafik&#10;&#10;AI-genereret indhold kan være ukorrekt.">
            <a:extLst>
              <a:ext uri="{FF2B5EF4-FFF2-40B4-BE49-F238E27FC236}">
                <a16:creationId xmlns:a16="http://schemas.microsoft.com/office/drawing/2014/main" id="{48C8E6F3-D121-254F-4327-446F83913C8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5143499" y="-18300"/>
            <a:ext cx="1998663" cy="1917248"/>
          </a:xfrm>
          <a:prstGeom prst="rect">
            <a:avLst/>
          </a:prstGeom>
          <a:ln>
            <a:noFill/>
          </a:ln>
        </p:spPr>
      </p:pic>
      <p:pic>
        <p:nvPicPr>
          <p:cNvPr id="6" name="Billede 5" descr="Et billede, der indeholder tekst, cirkel, Font/skrifttype, logo&#10;&#10;Indhold genereret af kunstig intelligens kan være forkert.">
            <a:extLst>
              <a:ext uri="{FF2B5EF4-FFF2-40B4-BE49-F238E27FC236}">
                <a16:creationId xmlns:a16="http://schemas.microsoft.com/office/drawing/2014/main" id="{863A3990-1DBD-D917-876F-234E5874AD3F}"/>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3457" b="96708" l="21065" r="75139">
                        <a14:foregroundMark x1="25972" y1="30947" x2="23472" y2="42963"/>
                        <a14:foregroundMark x1="23472" y1="42963" x2="26157" y2="51440"/>
                        <a14:foregroundMark x1="26157" y1="51440" x2="28009" y2="54239"/>
                        <a14:foregroundMark x1="21111" y1="41070" x2="21111" y2="41070"/>
                        <a14:foregroundMark x1="30648" y1="35556" x2="32870" y2="37613"/>
                        <a14:foregroundMark x1="38380" y1="24444" x2="39398" y2="16379"/>
                        <a14:foregroundMark x1="39398" y1="16379" x2="42685" y2="9136"/>
                        <a14:foregroundMark x1="42685" y1="9136" x2="48519" y2="4527"/>
                        <a14:foregroundMark x1="48519" y1="4527" x2="53194" y2="7572"/>
                        <a14:foregroundMark x1="53194" y1="7572" x2="56852" y2="13498"/>
                        <a14:foregroundMark x1="56852" y1="13498" x2="58657" y2="21975"/>
                        <a14:foregroundMark x1="58657" y1="21975" x2="57269" y2="34074"/>
                        <a14:foregroundMark x1="57269" y1="34074" x2="46620" y2="44198"/>
                        <a14:foregroundMark x1="46620" y1="44198" x2="42639" y2="56296"/>
                        <a14:foregroundMark x1="42639" y1="56296" x2="49398" y2="63128"/>
                        <a14:foregroundMark x1="49398" y1="63128" x2="67454" y2="55309"/>
                        <a14:foregroundMark x1="67454" y1="55309" x2="70324" y2="37860"/>
                        <a14:foregroundMark x1="70324" y1="37860" x2="63704" y2="32263"/>
                        <a14:foregroundMark x1="63704" y1="32263" x2="60093" y2="37284"/>
                        <a14:foregroundMark x1="60093" y1="37284" x2="60093" y2="37531"/>
                        <a14:foregroundMark x1="47361" y1="3539" x2="49537" y2="3539"/>
                        <a14:foregroundMark x1="52222" y1="37366" x2="47593" y2="38683"/>
                        <a14:foregroundMark x1="47593" y1="38683" x2="42731" y2="60988"/>
                        <a14:foregroundMark x1="42731" y1="60988" x2="47222" y2="68642"/>
                        <a14:foregroundMark x1="47222" y1="68642" x2="47639" y2="68395"/>
                        <a14:foregroundMark x1="48287" y1="52510" x2="48981" y2="49053"/>
                        <a14:foregroundMark x1="31528" y1="88889" x2="35370" y2="91934"/>
                        <a14:foregroundMark x1="35370" y1="91934" x2="42731" y2="93004"/>
                        <a14:foregroundMark x1="42731" y1="93004" x2="45463" y2="87490"/>
                        <a14:foregroundMark x1="33287" y1="87490" x2="43657" y2="88066"/>
                        <a14:foregroundMark x1="35509" y1="80165" x2="39213" y2="76708"/>
                        <a14:foregroundMark x1="35741" y1="80658" x2="39537" y2="74239"/>
                        <a14:foregroundMark x1="39537" y1="74239" x2="37361" y2="73498"/>
                        <a14:foregroundMark x1="35602" y1="75062" x2="39352" y2="72840"/>
                        <a14:foregroundMark x1="39630" y1="73333" x2="41019" y2="73827"/>
                        <a14:foregroundMark x1="39491" y1="70288" x2="40648" y2="75556"/>
                        <a14:foregroundMark x1="37500" y1="96049" x2="37500" y2="96049"/>
                        <a14:foregroundMark x1="59537" y1="96708" x2="59537" y2="96708"/>
                        <a14:foregroundMark x1="45278" y1="69300" x2="46343" y2="57366"/>
                        <a14:foregroundMark x1="46343" y1="57366" x2="50694" y2="54074"/>
                        <a14:foregroundMark x1="50694" y1="54074" x2="45602" y2="52181"/>
                        <a14:foregroundMark x1="45602" y1="52181" x2="51806" y2="44444"/>
                        <a14:foregroundMark x1="51806" y1="44444" x2="54398" y2="48477"/>
                        <a14:foregroundMark x1="51250" y1="40247" x2="46111" y2="40000"/>
                        <a14:foregroundMark x1="46111" y1="40000" x2="41343" y2="53251"/>
                        <a14:foregroundMark x1="41343" y1="53251" x2="52778" y2="64527"/>
                        <a14:foregroundMark x1="52778" y1="64527" x2="55278" y2="50206"/>
                        <a14:foregroundMark x1="55278" y1="50206" x2="53843" y2="46914"/>
                        <a14:foregroundMark x1="55139" y1="43128" x2="59491" y2="52675"/>
                        <a14:foregroundMark x1="47269" y1="35720" x2="44259" y2="40165"/>
                        <a14:foregroundMark x1="44259" y1="40165" x2="40880" y2="52840"/>
                        <a14:foregroundMark x1="40880" y1="52840" x2="44213" y2="66502"/>
                        <a14:foregroundMark x1="44213" y1="66502" x2="45000" y2="67572"/>
                        <a14:foregroundMark x1="46991" y1="18436" x2="50324" y2="14650"/>
                        <a14:foregroundMark x1="50324" y1="14650" x2="51389" y2="19835"/>
                        <a14:foregroundMark x1="47130" y1="24856" x2="53519" y2="25267"/>
                        <a14:foregroundMark x1="70741" y1="29300" x2="74676" y2="35802"/>
                        <a14:foregroundMark x1="74676" y1="35802" x2="74815" y2="43045"/>
                        <a14:foregroundMark x1="74815" y1="43045" x2="72500" y2="50864"/>
                        <a14:foregroundMark x1="72500" y1="50864" x2="72407" y2="50947"/>
                        <a14:foregroundMark x1="72731" y1="55720" x2="75139" y2="41811"/>
                        <a14:foregroundMark x1="75139" y1="41811" x2="73102" y2="34733"/>
                        <a14:foregroundMark x1="46620" y1="37531" x2="40694" y2="49218"/>
                        <a14:foregroundMark x1="40694" y1="49218" x2="44306" y2="62634"/>
                        <a14:foregroundMark x1="44306" y1="62634" x2="52037" y2="65267"/>
                        <a14:foregroundMark x1="52037" y1="65267" x2="55417" y2="49136"/>
                        <a14:foregroundMark x1="55417" y1="49136" x2="51528" y2="38601"/>
                        <a14:foregroundMark x1="51528" y1="38601" x2="49537" y2="37778"/>
                        <a14:foregroundMark x1="49120" y1="35556" x2="44120" y2="36543"/>
                        <a14:foregroundMark x1="44120" y1="36543" x2="37731" y2="46831"/>
                        <a14:foregroundMark x1="37731" y1="46831" x2="43241" y2="68477"/>
                        <a14:foregroundMark x1="43241" y1="68477" x2="45463" y2="69794"/>
                        <a14:foregroundMark x1="43148" y1="68230" x2="40694" y2="61317"/>
                        <a14:foregroundMark x1="40694" y1="61317" x2="47685" y2="43951"/>
                        <a14:foregroundMark x1="47685" y1="43951" x2="57037" y2="42305"/>
                        <a14:foregroundMark x1="57037" y1="42305" x2="57407" y2="60329"/>
                        <a14:foregroundMark x1="57407" y1="60329" x2="51157" y2="66420"/>
                        <a14:foregroundMark x1="51157" y1="66420" x2="46713" y2="64609"/>
                        <a14:foregroundMark x1="48148" y1="69383" x2="59630" y2="59506"/>
                        <a14:foregroundMark x1="49722" y1="49383" x2="52407" y2="57613"/>
                        <a14:foregroundMark x1="46111" y1="69794" x2="56389" y2="65350"/>
                        <a14:foregroundMark x1="56389" y1="65350" x2="57222" y2="63045"/>
                      </a14:backgroundRemoval>
                    </a14:imgEffect>
                  </a14:imgLayer>
                </a14:imgProps>
              </a:ext>
              <a:ext uri="{28A0092B-C50C-407E-A947-70E740481C1C}">
                <a14:useLocalDpi xmlns:a14="http://schemas.microsoft.com/office/drawing/2010/main" val="0"/>
              </a:ext>
            </a:extLst>
          </a:blip>
          <a:srcRect l="20000" t="1308" r="22280" b="1991"/>
          <a:stretch/>
        </p:blipFill>
        <p:spPr>
          <a:xfrm>
            <a:off x="6456364" y="3127862"/>
            <a:ext cx="3268616" cy="3080223"/>
          </a:xfrm>
          <a:prstGeom prst="rect">
            <a:avLst/>
          </a:prstGeom>
        </p:spPr>
      </p:pic>
      <p:pic>
        <p:nvPicPr>
          <p:cNvPr id="9" name="Billede 8">
            <a:extLst>
              <a:ext uri="{FF2B5EF4-FFF2-40B4-BE49-F238E27FC236}">
                <a16:creationId xmlns:a16="http://schemas.microsoft.com/office/drawing/2014/main" id="{F350F59E-053E-22BE-1DB5-A29564C126DC}"/>
              </a:ext>
            </a:extLst>
          </p:cNvPr>
          <p:cNvPicPr>
            <a:picLocks noChangeAspect="1"/>
          </p:cNvPicPr>
          <p:nvPr/>
        </p:nvPicPr>
        <p:blipFill>
          <a:blip r:embed="rId10"/>
          <a:stretch>
            <a:fillRect/>
          </a:stretch>
        </p:blipFill>
        <p:spPr>
          <a:xfrm>
            <a:off x="603626" y="352880"/>
            <a:ext cx="3688400" cy="1347333"/>
          </a:xfrm>
          <a:prstGeom prst="rect">
            <a:avLst/>
          </a:prstGeom>
        </p:spPr>
      </p:pic>
      <p:pic>
        <p:nvPicPr>
          <p:cNvPr id="10" name="Billede 9">
            <a:extLst>
              <a:ext uri="{FF2B5EF4-FFF2-40B4-BE49-F238E27FC236}">
                <a16:creationId xmlns:a16="http://schemas.microsoft.com/office/drawing/2014/main" id="{338893B6-73A2-D93C-187A-1B18DE80FA20}"/>
              </a:ext>
            </a:extLst>
          </p:cNvPr>
          <p:cNvPicPr>
            <a:picLocks noChangeAspect="1"/>
          </p:cNvPicPr>
          <p:nvPr/>
        </p:nvPicPr>
        <p:blipFill>
          <a:blip r:embed="rId11"/>
          <a:stretch>
            <a:fillRect/>
          </a:stretch>
        </p:blipFill>
        <p:spPr>
          <a:xfrm>
            <a:off x="173120" y="1933199"/>
            <a:ext cx="5986791" cy="1603387"/>
          </a:xfrm>
          <a:prstGeom prst="rect">
            <a:avLst/>
          </a:prstGeom>
        </p:spPr>
      </p:pic>
      <p:pic>
        <p:nvPicPr>
          <p:cNvPr id="11" name="Billede 10">
            <a:extLst>
              <a:ext uri="{FF2B5EF4-FFF2-40B4-BE49-F238E27FC236}">
                <a16:creationId xmlns:a16="http://schemas.microsoft.com/office/drawing/2014/main" id="{90BC820E-C461-5F0E-5123-3A9D1ECA4A0A}"/>
              </a:ext>
            </a:extLst>
          </p:cNvPr>
          <p:cNvPicPr>
            <a:picLocks noChangeAspect="1"/>
          </p:cNvPicPr>
          <p:nvPr/>
        </p:nvPicPr>
        <p:blipFill>
          <a:blip r:embed="rId12"/>
          <a:stretch>
            <a:fillRect/>
          </a:stretch>
        </p:blipFill>
        <p:spPr>
          <a:xfrm>
            <a:off x="962306" y="4005263"/>
            <a:ext cx="2310584" cy="2316681"/>
          </a:xfrm>
          <a:prstGeom prst="rect">
            <a:avLst/>
          </a:prstGeom>
        </p:spPr>
      </p:pic>
      <p:pic>
        <p:nvPicPr>
          <p:cNvPr id="12" name="Billede 11">
            <a:extLst>
              <a:ext uri="{FF2B5EF4-FFF2-40B4-BE49-F238E27FC236}">
                <a16:creationId xmlns:a16="http://schemas.microsoft.com/office/drawing/2014/main" id="{E829A7CE-7C7D-4101-F443-73325C1AF6FB}"/>
              </a:ext>
            </a:extLst>
          </p:cNvPr>
          <p:cNvPicPr>
            <a:picLocks noChangeAspect="1"/>
          </p:cNvPicPr>
          <p:nvPr/>
        </p:nvPicPr>
        <p:blipFill>
          <a:blip r:embed="rId13"/>
          <a:stretch>
            <a:fillRect/>
          </a:stretch>
        </p:blipFill>
        <p:spPr>
          <a:xfrm>
            <a:off x="4315748" y="4008121"/>
            <a:ext cx="1816765" cy="2536156"/>
          </a:xfrm>
          <a:prstGeom prst="rect">
            <a:avLst/>
          </a:prstGeom>
        </p:spPr>
      </p:pic>
      <p:pic>
        <p:nvPicPr>
          <p:cNvPr id="14" name="Billede 13">
            <a:extLst>
              <a:ext uri="{FF2B5EF4-FFF2-40B4-BE49-F238E27FC236}">
                <a16:creationId xmlns:a16="http://schemas.microsoft.com/office/drawing/2014/main" id="{E715AE08-764C-6004-B1A0-9E679B4ADF21}"/>
              </a:ext>
            </a:extLst>
          </p:cNvPr>
          <p:cNvPicPr>
            <a:picLocks noChangeAspect="1"/>
          </p:cNvPicPr>
          <p:nvPr/>
        </p:nvPicPr>
        <p:blipFill>
          <a:blip r:embed="rId14"/>
          <a:stretch>
            <a:fillRect/>
          </a:stretch>
        </p:blipFill>
        <p:spPr>
          <a:xfrm>
            <a:off x="4190156" y="6606810"/>
            <a:ext cx="8029128" cy="262151"/>
          </a:xfrm>
          <a:prstGeom prst="rect">
            <a:avLst/>
          </a:prstGeom>
        </p:spPr>
      </p:pic>
      <p:pic>
        <p:nvPicPr>
          <p:cNvPr id="20" name="Billede 19">
            <a:extLst>
              <a:ext uri="{FF2B5EF4-FFF2-40B4-BE49-F238E27FC236}">
                <a16:creationId xmlns:a16="http://schemas.microsoft.com/office/drawing/2014/main" id="{CCB876EB-C675-3FEF-DD11-4A5EB3F561C9}"/>
              </a:ext>
            </a:extLst>
          </p:cNvPr>
          <p:cNvPicPr>
            <a:picLocks noChangeAspect="1"/>
          </p:cNvPicPr>
          <p:nvPr/>
        </p:nvPicPr>
        <p:blipFill>
          <a:blip r:embed="rId15"/>
          <a:stretch>
            <a:fillRect/>
          </a:stretch>
        </p:blipFill>
        <p:spPr>
          <a:xfrm>
            <a:off x="10113649" y="3533293"/>
            <a:ext cx="2298391" cy="768163"/>
          </a:xfrm>
          <a:prstGeom prst="rect">
            <a:avLst/>
          </a:prstGeom>
        </p:spPr>
      </p:pic>
      <p:pic>
        <p:nvPicPr>
          <p:cNvPr id="24" name="Billede 23">
            <a:extLst>
              <a:ext uri="{FF2B5EF4-FFF2-40B4-BE49-F238E27FC236}">
                <a16:creationId xmlns:a16="http://schemas.microsoft.com/office/drawing/2014/main" id="{7D21DFD0-04EB-3801-8DED-339FC448E088}"/>
              </a:ext>
            </a:extLst>
          </p:cNvPr>
          <p:cNvPicPr>
            <a:picLocks noChangeAspect="1"/>
          </p:cNvPicPr>
          <p:nvPr/>
        </p:nvPicPr>
        <p:blipFill>
          <a:blip r:embed="rId16"/>
          <a:stretch>
            <a:fillRect/>
          </a:stretch>
        </p:blipFill>
        <p:spPr>
          <a:xfrm>
            <a:off x="6537320" y="1979959"/>
            <a:ext cx="5681964" cy="1066892"/>
          </a:xfrm>
          <a:prstGeom prst="rect">
            <a:avLst/>
          </a:prstGeom>
        </p:spPr>
      </p:pic>
    </p:spTree>
    <p:custDataLst>
      <p:custData r:id="rId1"/>
      <p:custData r:id="rId2"/>
    </p:custDataLst>
    <p:extLst>
      <p:ext uri="{BB962C8B-B14F-4D97-AF65-F5344CB8AC3E}">
        <p14:creationId xmlns:p14="http://schemas.microsoft.com/office/powerpoint/2010/main" val="965971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ktangel: afrundede hjørner 27">
            <a:extLst>
              <a:ext uri="{FF2B5EF4-FFF2-40B4-BE49-F238E27FC236}">
                <a16:creationId xmlns:a16="http://schemas.microsoft.com/office/drawing/2014/main" id="{357EE54C-37BB-B6DA-1397-4A210B5160B7}"/>
              </a:ext>
            </a:extLst>
          </p:cNvPr>
          <p:cNvSpPr/>
          <p:nvPr/>
        </p:nvSpPr>
        <p:spPr>
          <a:xfrm>
            <a:off x="6132514" y="3212582"/>
            <a:ext cx="6069506" cy="3226936"/>
          </a:xfrm>
          <a:prstGeom prst="roundRect">
            <a:avLst>
              <a:gd name="adj" fmla="val 5446"/>
            </a:avLst>
          </a:prstGeom>
          <a:gradFill flip="none" rotWithShape="1">
            <a:gsLst>
              <a:gs pos="76000">
                <a:srgbClr val="D8988B"/>
              </a:gs>
              <a:gs pos="29000">
                <a:srgbClr val="D79B96"/>
              </a:gs>
              <a:gs pos="51000">
                <a:srgbClr val="D49490"/>
              </a:gs>
              <a:gs pos="3000">
                <a:srgbClr val="DFABA2"/>
              </a:gs>
              <a:gs pos="99000">
                <a:srgbClr val="DF9F83"/>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Rektangel: afrundede hjørner 29">
            <a:extLst>
              <a:ext uri="{FF2B5EF4-FFF2-40B4-BE49-F238E27FC236}">
                <a16:creationId xmlns:a16="http://schemas.microsoft.com/office/drawing/2014/main" id="{08338E28-9A52-737D-03EE-BA288506A632}"/>
              </a:ext>
            </a:extLst>
          </p:cNvPr>
          <p:cNvSpPr/>
          <p:nvPr/>
        </p:nvSpPr>
        <p:spPr>
          <a:xfrm>
            <a:off x="9330233" y="4754951"/>
            <a:ext cx="2166442" cy="1503558"/>
          </a:xfrm>
          <a:prstGeom prst="roundRect">
            <a:avLst>
              <a:gd name="adj" fmla="val 11326"/>
            </a:avLst>
          </a:prstGeom>
          <a:solidFill>
            <a:srgbClr val="C278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ektangel: afrundede hjørner 28">
            <a:extLst>
              <a:ext uri="{FF2B5EF4-FFF2-40B4-BE49-F238E27FC236}">
                <a16:creationId xmlns:a16="http://schemas.microsoft.com/office/drawing/2014/main" id="{82B7D6FB-2813-AC44-25D2-AA64239B1770}"/>
              </a:ext>
            </a:extLst>
          </p:cNvPr>
          <p:cNvSpPr/>
          <p:nvPr/>
        </p:nvSpPr>
        <p:spPr>
          <a:xfrm>
            <a:off x="6491288" y="4754951"/>
            <a:ext cx="2166442" cy="1503558"/>
          </a:xfrm>
          <a:prstGeom prst="roundRect">
            <a:avLst>
              <a:gd name="adj" fmla="val 11326"/>
            </a:avLst>
          </a:prstGeom>
          <a:solidFill>
            <a:srgbClr val="C278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slidenummer 3">
            <a:extLst>
              <a:ext uri="{FF2B5EF4-FFF2-40B4-BE49-F238E27FC236}">
                <a16:creationId xmlns:a16="http://schemas.microsoft.com/office/drawing/2014/main" id="{279F512C-91A7-47FD-7394-EF59741BCC2B}"/>
              </a:ext>
            </a:extLst>
          </p:cNvPr>
          <p:cNvSpPr>
            <a:spLocks noGrp="1"/>
          </p:cNvSpPr>
          <p:nvPr>
            <p:ph type="sldNum" sz="quarter" idx="12"/>
          </p:nvPr>
        </p:nvSpPr>
        <p:spPr/>
        <p:txBody>
          <a:bodyPr/>
          <a:lstStyle/>
          <a:p>
            <a:fld id="{0DAB5548-7253-48D6-B95B-F3D312A72220}" type="slidenum">
              <a:rPr lang="da-DK" smtClean="0"/>
              <a:pPr/>
              <a:t>17</a:t>
            </a:fld>
            <a:endParaRPr lang="da-DK"/>
          </a:p>
        </p:txBody>
      </p:sp>
      <p:pic>
        <p:nvPicPr>
          <p:cNvPr id="6" name="Billede 5" descr="Et billede, der indeholder tekst, skærmbillede, Font/skrifttype&#10;&#10;AI-genereret indhold kan være ukorrekt.">
            <a:extLst>
              <a:ext uri="{FF2B5EF4-FFF2-40B4-BE49-F238E27FC236}">
                <a16:creationId xmlns:a16="http://schemas.microsoft.com/office/drawing/2014/main" id="{94955607-80E4-335E-7252-882EB8CC70B6}"/>
              </a:ext>
            </a:extLst>
          </p:cNvPr>
          <p:cNvPicPr>
            <a:picLocks noChangeAspect="1"/>
          </p:cNvPicPr>
          <p:nvPr/>
        </p:nvPicPr>
        <p:blipFill>
          <a:blip r:embed="rId3"/>
          <a:srcRect l="1003" r="5686" b="355"/>
          <a:stretch>
            <a:fillRect/>
          </a:stretch>
        </p:blipFill>
        <p:spPr>
          <a:xfrm>
            <a:off x="501804" y="3733430"/>
            <a:ext cx="5069747" cy="2551009"/>
          </a:xfrm>
          <a:prstGeom prst="rect">
            <a:avLst/>
          </a:prstGeom>
          <a:ln>
            <a:noFill/>
          </a:ln>
        </p:spPr>
      </p:pic>
      <p:pic>
        <p:nvPicPr>
          <p:cNvPr id="9" name="Billede 8" descr="Et billede, der indeholder tekst, Font/skrifttype, skærmbillede&#10;&#10;AI-genereret indhold kan være ukorrekt.">
            <a:extLst>
              <a:ext uri="{FF2B5EF4-FFF2-40B4-BE49-F238E27FC236}">
                <a16:creationId xmlns:a16="http://schemas.microsoft.com/office/drawing/2014/main" id="{F2C746C5-5D37-BC98-56B9-FB9FF6779606}"/>
              </a:ext>
            </a:extLst>
          </p:cNvPr>
          <p:cNvPicPr>
            <a:picLocks noChangeAspect="1"/>
          </p:cNvPicPr>
          <p:nvPr/>
        </p:nvPicPr>
        <p:blipFill>
          <a:blip r:embed="rId4"/>
          <a:stretch>
            <a:fillRect/>
          </a:stretch>
        </p:blipFill>
        <p:spPr>
          <a:xfrm>
            <a:off x="7137278" y="1267680"/>
            <a:ext cx="4990368" cy="864333"/>
          </a:xfrm>
          <a:prstGeom prst="rect">
            <a:avLst/>
          </a:prstGeom>
          <a:ln>
            <a:noFill/>
          </a:ln>
        </p:spPr>
      </p:pic>
      <p:pic>
        <p:nvPicPr>
          <p:cNvPr id="3" name="Billede 2" descr="Et billede, der indeholder cirkel, logo, Font/skrifttype, Grafik&#10;&#10;AI-genereret indhold kan være ukorrekt.">
            <a:extLst>
              <a:ext uri="{FF2B5EF4-FFF2-40B4-BE49-F238E27FC236}">
                <a16:creationId xmlns:a16="http://schemas.microsoft.com/office/drawing/2014/main" id="{EF473BD2-F145-8039-021C-DE02D0233A7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4664" t="1950" r="137"/>
          <a:stretch>
            <a:fillRect/>
          </a:stretch>
        </p:blipFill>
        <p:spPr>
          <a:xfrm>
            <a:off x="5168951" y="-16682"/>
            <a:ext cx="1943049" cy="1924874"/>
          </a:xfrm>
          <a:prstGeom prst="rect">
            <a:avLst/>
          </a:prstGeom>
        </p:spPr>
      </p:pic>
      <p:sp>
        <p:nvSpPr>
          <p:cNvPr id="7" name="Tekstfelt 6">
            <a:extLst>
              <a:ext uri="{FF2B5EF4-FFF2-40B4-BE49-F238E27FC236}">
                <a16:creationId xmlns:a16="http://schemas.microsoft.com/office/drawing/2014/main" id="{075547E8-75FE-2B8E-49EE-2A99579D4DD8}"/>
              </a:ext>
            </a:extLst>
          </p:cNvPr>
          <p:cNvSpPr txBox="1"/>
          <p:nvPr/>
        </p:nvSpPr>
        <p:spPr>
          <a:xfrm>
            <a:off x="6648449" y="2286000"/>
            <a:ext cx="4248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solidFill>
                  <a:srgbClr val="FFFFFF"/>
                </a:solidFill>
              </a:rPr>
              <a:t>Hvilke indsatser er mulige her hos jer?</a:t>
            </a:r>
          </a:p>
        </p:txBody>
      </p:sp>
      <p:sp>
        <p:nvSpPr>
          <p:cNvPr id="14" name="Tekstfelt 13">
            <a:extLst>
              <a:ext uri="{FF2B5EF4-FFF2-40B4-BE49-F238E27FC236}">
                <a16:creationId xmlns:a16="http://schemas.microsoft.com/office/drawing/2014/main" id="{88EEC9FC-E41A-132B-0F41-53F4CBF758CE}"/>
              </a:ext>
            </a:extLst>
          </p:cNvPr>
          <p:cNvSpPr txBox="1"/>
          <p:nvPr/>
        </p:nvSpPr>
        <p:spPr>
          <a:xfrm>
            <a:off x="6191250" y="3571875"/>
            <a:ext cx="2743200" cy="101566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200" b="1">
                <a:solidFill>
                  <a:srgbClr val="FFFFFF"/>
                </a:solidFill>
              </a:rPr>
              <a:t>Gøre i stedet for at spørge!</a:t>
            </a:r>
          </a:p>
          <a:p>
            <a:r>
              <a:rPr lang="da-DK" sz="1200">
                <a:solidFill>
                  <a:srgbClr val="FFFFFF"/>
                </a:solidFill>
              </a:rPr>
              <a:t>Mennesker med demens kan ikke altid forholde sig til spørgsmål. I stedet må man afprøve indsatsen og se hvordan de reagerer. </a:t>
            </a:r>
          </a:p>
        </p:txBody>
      </p:sp>
      <p:pic>
        <p:nvPicPr>
          <p:cNvPr id="19" name="Billede 18">
            <a:extLst>
              <a:ext uri="{FF2B5EF4-FFF2-40B4-BE49-F238E27FC236}">
                <a16:creationId xmlns:a16="http://schemas.microsoft.com/office/drawing/2014/main" id="{87F25008-F778-F75F-E704-A375BAACDAD4}"/>
              </a:ext>
            </a:extLst>
          </p:cNvPr>
          <p:cNvPicPr>
            <a:picLocks noChangeAspect="1"/>
          </p:cNvPicPr>
          <p:nvPr/>
        </p:nvPicPr>
        <p:blipFill>
          <a:blip r:embed="rId7"/>
          <a:srcRect l="672" t="168" r="1200" b="7028"/>
          <a:stretch/>
        </p:blipFill>
        <p:spPr>
          <a:xfrm>
            <a:off x="6193630" y="3436587"/>
            <a:ext cx="5945983" cy="1168566"/>
          </a:xfrm>
          <a:prstGeom prst="rect">
            <a:avLst/>
          </a:prstGeom>
        </p:spPr>
      </p:pic>
      <p:pic>
        <p:nvPicPr>
          <p:cNvPr id="23" name="Billede 22">
            <a:extLst>
              <a:ext uri="{FF2B5EF4-FFF2-40B4-BE49-F238E27FC236}">
                <a16:creationId xmlns:a16="http://schemas.microsoft.com/office/drawing/2014/main" id="{40477857-EF45-FC2C-376C-16010556F10D}"/>
              </a:ext>
            </a:extLst>
          </p:cNvPr>
          <p:cNvPicPr>
            <a:picLocks noChangeAspect="1"/>
          </p:cNvPicPr>
          <p:nvPr/>
        </p:nvPicPr>
        <p:blipFill>
          <a:blip r:embed="rId8"/>
          <a:srcRect l="3973" t="2919" r="4559" b="6827"/>
          <a:stretch/>
        </p:blipFill>
        <p:spPr>
          <a:xfrm>
            <a:off x="6581774" y="4829498"/>
            <a:ext cx="1943101" cy="1314127"/>
          </a:xfrm>
          <a:prstGeom prst="rect">
            <a:avLst/>
          </a:prstGeom>
        </p:spPr>
      </p:pic>
      <p:pic>
        <p:nvPicPr>
          <p:cNvPr id="26" name="Billede 25">
            <a:extLst>
              <a:ext uri="{FF2B5EF4-FFF2-40B4-BE49-F238E27FC236}">
                <a16:creationId xmlns:a16="http://schemas.microsoft.com/office/drawing/2014/main" id="{6F0DC24A-3343-27BA-BE19-C0C332DA935F}"/>
              </a:ext>
            </a:extLst>
          </p:cNvPr>
          <p:cNvPicPr>
            <a:picLocks noChangeAspect="1"/>
          </p:cNvPicPr>
          <p:nvPr/>
        </p:nvPicPr>
        <p:blipFill>
          <a:blip r:embed="rId9"/>
          <a:srcRect l="3287" t="6930" r="6965" b="6158"/>
          <a:stretch/>
        </p:blipFill>
        <p:spPr>
          <a:xfrm>
            <a:off x="9496425" y="4895850"/>
            <a:ext cx="1866900" cy="1247776"/>
          </a:xfrm>
          <a:prstGeom prst="rect">
            <a:avLst/>
          </a:prstGeom>
        </p:spPr>
      </p:pic>
      <p:pic>
        <p:nvPicPr>
          <p:cNvPr id="12" name="Billede 11">
            <a:extLst>
              <a:ext uri="{FF2B5EF4-FFF2-40B4-BE49-F238E27FC236}">
                <a16:creationId xmlns:a16="http://schemas.microsoft.com/office/drawing/2014/main" id="{F35664EB-454A-5DEB-5284-B469EEAE41B3}"/>
              </a:ext>
            </a:extLst>
          </p:cNvPr>
          <p:cNvPicPr>
            <a:picLocks noChangeAspect="1"/>
          </p:cNvPicPr>
          <p:nvPr/>
        </p:nvPicPr>
        <p:blipFill>
          <a:blip r:embed="rId10"/>
          <a:stretch>
            <a:fillRect/>
          </a:stretch>
        </p:blipFill>
        <p:spPr>
          <a:xfrm>
            <a:off x="410705" y="1971889"/>
            <a:ext cx="5675868" cy="1591194"/>
          </a:xfrm>
          <a:prstGeom prst="rect">
            <a:avLst/>
          </a:prstGeom>
        </p:spPr>
      </p:pic>
      <p:pic>
        <p:nvPicPr>
          <p:cNvPr id="16" name="Billede 15">
            <a:extLst>
              <a:ext uri="{FF2B5EF4-FFF2-40B4-BE49-F238E27FC236}">
                <a16:creationId xmlns:a16="http://schemas.microsoft.com/office/drawing/2014/main" id="{EDFE943A-C048-379C-5299-0CCA9F550035}"/>
              </a:ext>
            </a:extLst>
          </p:cNvPr>
          <p:cNvPicPr>
            <a:picLocks noChangeAspect="1"/>
          </p:cNvPicPr>
          <p:nvPr/>
        </p:nvPicPr>
        <p:blipFill>
          <a:blip r:embed="rId11"/>
          <a:stretch>
            <a:fillRect/>
          </a:stretch>
        </p:blipFill>
        <p:spPr>
          <a:xfrm>
            <a:off x="577904" y="367839"/>
            <a:ext cx="10766469" cy="1322947"/>
          </a:xfrm>
          <a:prstGeom prst="rect">
            <a:avLst/>
          </a:prstGeom>
        </p:spPr>
      </p:pic>
      <p:pic>
        <p:nvPicPr>
          <p:cNvPr id="17" name="Billede 16">
            <a:extLst>
              <a:ext uri="{FF2B5EF4-FFF2-40B4-BE49-F238E27FC236}">
                <a16:creationId xmlns:a16="http://schemas.microsoft.com/office/drawing/2014/main" id="{3641C9DA-CF67-F86C-4AB6-C726CB6AEADA}"/>
              </a:ext>
            </a:extLst>
          </p:cNvPr>
          <p:cNvPicPr>
            <a:picLocks noChangeAspect="1"/>
          </p:cNvPicPr>
          <p:nvPr/>
        </p:nvPicPr>
        <p:blipFill>
          <a:blip r:embed="rId12"/>
          <a:stretch>
            <a:fillRect/>
          </a:stretch>
        </p:blipFill>
        <p:spPr>
          <a:xfrm>
            <a:off x="3630569" y="6609865"/>
            <a:ext cx="8029128" cy="262151"/>
          </a:xfrm>
          <a:prstGeom prst="rect">
            <a:avLst/>
          </a:prstGeom>
        </p:spPr>
      </p:pic>
    </p:spTree>
    <p:extLst>
      <p:ext uri="{BB962C8B-B14F-4D97-AF65-F5344CB8AC3E}">
        <p14:creationId xmlns:p14="http://schemas.microsoft.com/office/powerpoint/2010/main" val="2987644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descr="Et billede, der indeholder cirkel, logo, Font/skrifttype, Grafik&#10;&#10;AI-genereret indhold kan være ukorrekt.">
            <a:extLst>
              <a:ext uri="{FF2B5EF4-FFF2-40B4-BE49-F238E27FC236}">
                <a16:creationId xmlns:a16="http://schemas.microsoft.com/office/drawing/2014/main" id="{3501DF09-DAF6-A0B1-5A13-EA70C5A3F8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439" t="-244" r="471" b="-147"/>
          <a:stretch>
            <a:fillRect/>
          </a:stretch>
        </p:blipFill>
        <p:spPr>
          <a:xfrm>
            <a:off x="5173664" y="-16683"/>
            <a:ext cx="1954212" cy="1935250"/>
          </a:xfrm>
          <a:prstGeom prst="rect">
            <a:avLst/>
          </a:prstGeom>
        </p:spPr>
      </p:pic>
      <p:sp>
        <p:nvSpPr>
          <p:cNvPr id="4" name="Pladsholder til slidenummer 3">
            <a:extLst>
              <a:ext uri="{FF2B5EF4-FFF2-40B4-BE49-F238E27FC236}">
                <a16:creationId xmlns:a16="http://schemas.microsoft.com/office/drawing/2014/main" id="{803F4E08-F90C-DE56-29C4-0C6D92C9629A}"/>
              </a:ext>
            </a:extLst>
          </p:cNvPr>
          <p:cNvSpPr>
            <a:spLocks noGrp="1"/>
          </p:cNvSpPr>
          <p:nvPr>
            <p:ph type="sldNum" sz="quarter" idx="12"/>
          </p:nvPr>
        </p:nvSpPr>
        <p:spPr/>
        <p:txBody>
          <a:bodyPr/>
          <a:lstStyle/>
          <a:p>
            <a:fld id="{0DAB5548-7253-48D6-B95B-F3D312A72220}" type="slidenum">
              <a:rPr lang="da-DK" smtClean="0"/>
              <a:pPr/>
              <a:t>18</a:t>
            </a:fld>
            <a:endParaRPr lang="da-DK"/>
          </a:p>
        </p:txBody>
      </p:sp>
      <p:pic>
        <p:nvPicPr>
          <p:cNvPr id="11" name="Billede 10">
            <a:extLst>
              <a:ext uri="{FF2B5EF4-FFF2-40B4-BE49-F238E27FC236}">
                <a16:creationId xmlns:a16="http://schemas.microsoft.com/office/drawing/2014/main" id="{EB59B9DE-FC9F-2BD5-BC22-9618710C8086}"/>
              </a:ext>
            </a:extLst>
          </p:cNvPr>
          <p:cNvPicPr>
            <a:picLocks noChangeAspect="1"/>
          </p:cNvPicPr>
          <p:nvPr/>
        </p:nvPicPr>
        <p:blipFill>
          <a:blip r:embed="rId5"/>
          <a:stretch>
            <a:fillRect/>
          </a:stretch>
        </p:blipFill>
        <p:spPr>
          <a:xfrm>
            <a:off x="1024336" y="1989138"/>
            <a:ext cx="5535648" cy="2341067"/>
          </a:xfrm>
          <a:prstGeom prst="rect">
            <a:avLst/>
          </a:prstGeom>
        </p:spPr>
      </p:pic>
      <p:pic>
        <p:nvPicPr>
          <p:cNvPr id="16" name="Billede 15">
            <a:extLst>
              <a:ext uri="{FF2B5EF4-FFF2-40B4-BE49-F238E27FC236}">
                <a16:creationId xmlns:a16="http://schemas.microsoft.com/office/drawing/2014/main" id="{EEA8B5C8-5E09-3107-A891-9F52964D1F00}"/>
              </a:ext>
            </a:extLst>
          </p:cNvPr>
          <p:cNvPicPr>
            <a:picLocks noChangeAspect="1"/>
          </p:cNvPicPr>
          <p:nvPr/>
        </p:nvPicPr>
        <p:blipFill>
          <a:blip r:embed="rId6"/>
          <a:stretch>
            <a:fillRect/>
          </a:stretch>
        </p:blipFill>
        <p:spPr>
          <a:xfrm>
            <a:off x="581115" y="352208"/>
            <a:ext cx="3170195" cy="1347333"/>
          </a:xfrm>
          <a:prstGeom prst="rect">
            <a:avLst/>
          </a:prstGeom>
        </p:spPr>
      </p:pic>
      <p:pic>
        <p:nvPicPr>
          <p:cNvPr id="18" name="Billede 17">
            <a:extLst>
              <a:ext uri="{FF2B5EF4-FFF2-40B4-BE49-F238E27FC236}">
                <a16:creationId xmlns:a16="http://schemas.microsoft.com/office/drawing/2014/main" id="{7F85BC42-E3F0-E333-922E-2332FFFF2A1F}"/>
              </a:ext>
            </a:extLst>
          </p:cNvPr>
          <p:cNvPicPr>
            <a:picLocks noChangeAspect="1"/>
          </p:cNvPicPr>
          <p:nvPr/>
        </p:nvPicPr>
        <p:blipFill>
          <a:blip r:embed="rId7"/>
          <a:stretch>
            <a:fillRect/>
          </a:stretch>
        </p:blipFill>
        <p:spPr>
          <a:xfrm>
            <a:off x="7101078" y="1989138"/>
            <a:ext cx="4395597" cy="2511770"/>
          </a:xfrm>
          <a:prstGeom prst="rect">
            <a:avLst/>
          </a:prstGeom>
        </p:spPr>
      </p:pic>
      <p:pic>
        <p:nvPicPr>
          <p:cNvPr id="19" name="Billede 18">
            <a:extLst>
              <a:ext uri="{FF2B5EF4-FFF2-40B4-BE49-F238E27FC236}">
                <a16:creationId xmlns:a16="http://schemas.microsoft.com/office/drawing/2014/main" id="{0FEF9FC9-72C9-8637-540D-99A2BD7AA867}"/>
              </a:ext>
            </a:extLst>
          </p:cNvPr>
          <p:cNvPicPr>
            <a:picLocks noChangeAspect="1"/>
          </p:cNvPicPr>
          <p:nvPr/>
        </p:nvPicPr>
        <p:blipFill>
          <a:blip r:embed="rId8"/>
          <a:stretch>
            <a:fillRect/>
          </a:stretch>
        </p:blipFill>
        <p:spPr>
          <a:xfrm>
            <a:off x="3467547" y="6459324"/>
            <a:ext cx="8029128" cy="262151"/>
          </a:xfrm>
          <a:prstGeom prst="rect">
            <a:avLst/>
          </a:prstGeom>
        </p:spPr>
      </p:pic>
    </p:spTree>
    <p:extLst>
      <p:ext uri="{BB962C8B-B14F-4D97-AF65-F5344CB8AC3E}">
        <p14:creationId xmlns:p14="http://schemas.microsoft.com/office/powerpoint/2010/main" val="3690711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C6896-2607-A50D-C707-F2F029520FF3}"/>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8C2B243D-53EF-B9EB-2315-1F94CF10C7A1}"/>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19</a:t>
            </a:fld>
            <a:endParaRPr lang="da-DK"/>
          </a:p>
        </p:txBody>
      </p:sp>
      <p:pic>
        <p:nvPicPr>
          <p:cNvPr id="6" name="Billede 5">
            <a:extLst>
              <a:ext uri="{FF2B5EF4-FFF2-40B4-BE49-F238E27FC236}">
                <a16:creationId xmlns:a16="http://schemas.microsoft.com/office/drawing/2014/main" id="{9E7BD780-19E5-B089-4E93-808E4259EA1F}"/>
              </a:ext>
            </a:extLst>
          </p:cNvPr>
          <p:cNvPicPr>
            <a:picLocks noChangeAspect="1"/>
          </p:cNvPicPr>
          <p:nvPr/>
        </p:nvPicPr>
        <p:blipFill>
          <a:blip r:embed="rId5"/>
          <a:stretch>
            <a:fillRect/>
          </a:stretch>
        </p:blipFill>
        <p:spPr>
          <a:xfrm>
            <a:off x="586484" y="356859"/>
            <a:ext cx="11339543" cy="5974598"/>
          </a:xfrm>
          <a:prstGeom prst="rect">
            <a:avLst/>
          </a:prstGeom>
        </p:spPr>
      </p:pic>
    </p:spTree>
    <p:custDataLst>
      <p:custData r:id="rId1"/>
      <p:custData r:id="rId2"/>
    </p:custDataLst>
    <p:extLst>
      <p:ext uri="{BB962C8B-B14F-4D97-AF65-F5344CB8AC3E}">
        <p14:creationId xmlns:p14="http://schemas.microsoft.com/office/powerpoint/2010/main" val="4114908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98EB0CC7-7749-39AE-D42E-83860DD97C80}"/>
              </a:ext>
            </a:extLst>
          </p:cNvPr>
          <p:cNvSpPr>
            <a:spLocks noGrp="1"/>
          </p:cNvSpPr>
          <p:nvPr>
            <p:ph type="sldNum" sz="quarter" idx="12"/>
          </p:nvPr>
        </p:nvSpPr>
        <p:spPr/>
        <p:txBody>
          <a:bodyPr/>
          <a:lstStyle/>
          <a:p>
            <a:fld id="{0DAB5548-7253-48D6-B95B-F3D312A72220}" type="slidenum">
              <a:rPr lang="da-DK" smtClean="0"/>
              <a:pPr/>
              <a:t>2</a:t>
            </a:fld>
            <a:endParaRPr lang="da-DK"/>
          </a:p>
        </p:txBody>
      </p:sp>
      <p:pic>
        <p:nvPicPr>
          <p:cNvPr id="11" name="Billede 10">
            <a:extLst>
              <a:ext uri="{FF2B5EF4-FFF2-40B4-BE49-F238E27FC236}">
                <a16:creationId xmlns:a16="http://schemas.microsoft.com/office/drawing/2014/main" id="{F3AE8A75-2E12-9526-9552-BC029BAC3638}"/>
              </a:ext>
            </a:extLst>
          </p:cNvPr>
          <p:cNvPicPr>
            <a:picLocks noChangeAspect="1"/>
          </p:cNvPicPr>
          <p:nvPr/>
        </p:nvPicPr>
        <p:blipFill>
          <a:blip r:embed="rId3"/>
          <a:stretch>
            <a:fillRect/>
          </a:stretch>
        </p:blipFill>
        <p:spPr>
          <a:xfrm>
            <a:off x="571360" y="363745"/>
            <a:ext cx="10766469" cy="5809992"/>
          </a:xfrm>
          <a:prstGeom prst="rect">
            <a:avLst/>
          </a:prstGeom>
        </p:spPr>
      </p:pic>
    </p:spTree>
    <p:extLst>
      <p:ext uri="{BB962C8B-B14F-4D97-AF65-F5344CB8AC3E}">
        <p14:creationId xmlns:p14="http://schemas.microsoft.com/office/powerpoint/2010/main" val="173245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E943B439-5E23-0513-4046-6450C9E3D5A9}"/>
              </a:ext>
            </a:extLst>
          </p:cNvPr>
          <p:cNvSpPr>
            <a:spLocks noGrp="1"/>
          </p:cNvSpPr>
          <p:nvPr>
            <p:ph type="sldNum" sz="quarter" idx="12"/>
          </p:nvPr>
        </p:nvSpPr>
        <p:spPr/>
        <p:txBody>
          <a:bodyPr/>
          <a:lstStyle/>
          <a:p>
            <a:fld id="{0DAB5548-7253-48D6-B95B-F3D312A72220}" type="slidenum">
              <a:rPr lang="da-DK" smtClean="0"/>
              <a:pPr/>
              <a:t>20</a:t>
            </a:fld>
            <a:endParaRPr lang="da-DK" dirty="0"/>
          </a:p>
        </p:txBody>
      </p:sp>
      <p:pic>
        <p:nvPicPr>
          <p:cNvPr id="5" name="Content Placeholder 4">
            <a:extLst>
              <a:ext uri="{FF2B5EF4-FFF2-40B4-BE49-F238E27FC236}">
                <a16:creationId xmlns:a16="http://schemas.microsoft.com/office/drawing/2014/main" id="{B8B61A6F-7FE0-D1C3-A83F-3E72C28BC11A}"/>
              </a:ext>
            </a:extLst>
          </p:cNvPr>
          <p:cNvPicPr>
            <a:picLocks noChangeAspect="1"/>
          </p:cNvPicPr>
          <p:nvPr/>
        </p:nvPicPr>
        <p:blipFill>
          <a:blip r:embed="rId3"/>
          <a:stretch>
            <a:fillRect/>
          </a:stretch>
        </p:blipFill>
        <p:spPr>
          <a:xfrm>
            <a:off x="4824891" y="4405004"/>
            <a:ext cx="2496172" cy="2153268"/>
          </a:xfrm>
          <a:prstGeom prst="rect">
            <a:avLst/>
          </a:prstGeom>
          <a:ln>
            <a:noFill/>
          </a:ln>
        </p:spPr>
      </p:pic>
      <p:pic>
        <p:nvPicPr>
          <p:cNvPr id="11" name="Billede 10">
            <a:extLst>
              <a:ext uri="{FF2B5EF4-FFF2-40B4-BE49-F238E27FC236}">
                <a16:creationId xmlns:a16="http://schemas.microsoft.com/office/drawing/2014/main" id="{01CD0636-59AE-EDC4-AFF6-C1B7DE79EC8E}"/>
              </a:ext>
            </a:extLst>
          </p:cNvPr>
          <p:cNvPicPr>
            <a:picLocks noChangeAspect="1"/>
          </p:cNvPicPr>
          <p:nvPr/>
        </p:nvPicPr>
        <p:blipFill>
          <a:blip r:embed="rId4"/>
          <a:stretch>
            <a:fillRect/>
          </a:stretch>
        </p:blipFill>
        <p:spPr>
          <a:xfrm>
            <a:off x="639607" y="374249"/>
            <a:ext cx="10912786" cy="5675868"/>
          </a:xfrm>
          <a:prstGeom prst="rect">
            <a:avLst/>
          </a:prstGeom>
        </p:spPr>
      </p:pic>
    </p:spTree>
    <p:extLst>
      <p:ext uri="{BB962C8B-B14F-4D97-AF65-F5344CB8AC3E}">
        <p14:creationId xmlns:p14="http://schemas.microsoft.com/office/powerpoint/2010/main" val="2467521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3606A6-71D8-A1D9-1B60-621CF546F4D0}"/>
              </a:ext>
            </a:extLst>
          </p:cNvPr>
          <p:cNvSpPr>
            <a:spLocks noGrp="1"/>
          </p:cNvSpPr>
          <p:nvPr>
            <p:ph type="sldNum" sz="quarter" idx="12"/>
          </p:nvPr>
        </p:nvSpPr>
        <p:spPr/>
        <p:txBody>
          <a:bodyPr/>
          <a:lstStyle/>
          <a:p>
            <a:fld id="{0DAB5548-7253-48D6-B95B-F3D312A72220}" type="slidenum">
              <a:rPr lang="da-DK" smtClean="0"/>
              <a:pPr/>
              <a:t>21</a:t>
            </a:fld>
            <a:endParaRPr lang="da-DK"/>
          </a:p>
        </p:txBody>
      </p:sp>
      <p:pic>
        <p:nvPicPr>
          <p:cNvPr id="5" name="Picture 4">
            <a:extLst>
              <a:ext uri="{FF2B5EF4-FFF2-40B4-BE49-F238E27FC236}">
                <a16:creationId xmlns:a16="http://schemas.microsoft.com/office/drawing/2014/main" id="{73941D44-7132-FB2A-891E-7F40697C460E}"/>
              </a:ext>
            </a:extLst>
          </p:cNvPr>
          <p:cNvPicPr>
            <a:picLocks noChangeAspect="1"/>
          </p:cNvPicPr>
          <p:nvPr/>
        </p:nvPicPr>
        <p:blipFill>
          <a:blip r:embed="rId3"/>
          <a:stretch>
            <a:fillRect/>
          </a:stretch>
        </p:blipFill>
        <p:spPr>
          <a:xfrm>
            <a:off x="1448322" y="3999013"/>
            <a:ext cx="1066801" cy="1076446"/>
          </a:xfrm>
          <a:prstGeom prst="rect">
            <a:avLst/>
          </a:prstGeom>
        </p:spPr>
      </p:pic>
      <p:pic>
        <p:nvPicPr>
          <p:cNvPr id="6" name="Picture 5">
            <a:extLst>
              <a:ext uri="{FF2B5EF4-FFF2-40B4-BE49-F238E27FC236}">
                <a16:creationId xmlns:a16="http://schemas.microsoft.com/office/drawing/2014/main" id="{10A6BBD5-8671-1526-AC69-D2DD743823B2}"/>
              </a:ext>
            </a:extLst>
          </p:cNvPr>
          <p:cNvPicPr>
            <a:picLocks noChangeAspect="1"/>
          </p:cNvPicPr>
          <p:nvPr/>
        </p:nvPicPr>
        <p:blipFill>
          <a:blip r:embed="rId4"/>
          <a:stretch>
            <a:fillRect/>
          </a:stretch>
        </p:blipFill>
        <p:spPr>
          <a:xfrm>
            <a:off x="1660525" y="5254846"/>
            <a:ext cx="854598" cy="922117"/>
          </a:xfrm>
          <a:prstGeom prst="rect">
            <a:avLst/>
          </a:prstGeom>
        </p:spPr>
      </p:pic>
      <p:pic>
        <p:nvPicPr>
          <p:cNvPr id="11" name="Billede 10">
            <a:extLst>
              <a:ext uri="{FF2B5EF4-FFF2-40B4-BE49-F238E27FC236}">
                <a16:creationId xmlns:a16="http://schemas.microsoft.com/office/drawing/2014/main" id="{55852ABE-AF4E-FA54-478C-46A0D0E56910}"/>
              </a:ext>
            </a:extLst>
          </p:cNvPr>
          <p:cNvPicPr>
            <a:picLocks noChangeAspect="1"/>
          </p:cNvPicPr>
          <p:nvPr/>
        </p:nvPicPr>
        <p:blipFill>
          <a:blip r:embed="rId5"/>
          <a:stretch>
            <a:fillRect/>
          </a:stretch>
        </p:blipFill>
        <p:spPr>
          <a:xfrm>
            <a:off x="580788" y="373174"/>
            <a:ext cx="10766469" cy="5809992"/>
          </a:xfrm>
          <a:prstGeom prst="rect">
            <a:avLst/>
          </a:prstGeom>
        </p:spPr>
      </p:pic>
    </p:spTree>
    <p:extLst>
      <p:ext uri="{BB962C8B-B14F-4D97-AF65-F5344CB8AC3E}">
        <p14:creationId xmlns:p14="http://schemas.microsoft.com/office/powerpoint/2010/main" val="2626277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01B6F-24B3-A250-D09A-6303EA229B5E}"/>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940E6643-3E0B-7D1B-A224-8577D3BA22D6}"/>
              </a:ext>
            </a:extLst>
          </p:cNvPr>
          <p:cNvSpPr>
            <a:spLocks noGrp="1"/>
          </p:cNvSpPr>
          <p:nvPr>
            <p:ph type="title"/>
          </p:nvPr>
        </p:nvSpPr>
        <p:spPr>
          <a:xfrm>
            <a:off x="838200" y="365125"/>
            <a:ext cx="10515600" cy="1325563"/>
          </a:xfrm>
        </p:spPr>
        <p:txBody>
          <a:bodyPr/>
          <a:lstStyle/>
          <a:p>
            <a:r>
              <a:rPr lang="en-US" sz="4000"/>
              <a:t>Andre </a:t>
            </a:r>
            <a:r>
              <a:rPr lang="en-US" sz="4000" err="1"/>
              <a:t>undervisningstilbud</a:t>
            </a:r>
            <a:r>
              <a:rPr lang="en-US" sz="4000"/>
              <a:t> </a:t>
            </a:r>
            <a:r>
              <a:rPr lang="en-US" sz="4000" err="1"/>
              <a:t>og</a:t>
            </a:r>
            <a:r>
              <a:rPr lang="en-US" sz="4000"/>
              <a:t> </a:t>
            </a:r>
            <a:r>
              <a:rPr lang="en-US" sz="4000" err="1"/>
              <a:t>støtte</a:t>
            </a:r>
            <a:r>
              <a:rPr lang="en-US" sz="4000"/>
              <a:t> </a:t>
            </a:r>
            <a:r>
              <a:rPr lang="en-US" sz="4000" err="1"/>
              <a:t>materialer</a:t>
            </a:r>
            <a:endParaRPr lang="en-US" sz="4000"/>
          </a:p>
        </p:txBody>
      </p:sp>
      <p:sp>
        <p:nvSpPr>
          <p:cNvPr id="3" name="Pladsholder til slidenummer 2">
            <a:extLst>
              <a:ext uri="{FF2B5EF4-FFF2-40B4-BE49-F238E27FC236}">
                <a16:creationId xmlns:a16="http://schemas.microsoft.com/office/drawing/2014/main" id="{CDB1B5A5-A417-6C5E-2674-8AEB694B3D8A}"/>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22</a:t>
            </a:fld>
            <a:endParaRPr lang="da-DK"/>
          </a:p>
        </p:txBody>
      </p:sp>
      <p:sp>
        <p:nvSpPr>
          <p:cNvPr id="4" name="Content Placeholder 3">
            <a:extLst>
              <a:ext uri="{FF2B5EF4-FFF2-40B4-BE49-F238E27FC236}">
                <a16:creationId xmlns:a16="http://schemas.microsoft.com/office/drawing/2014/main" id="{EB025E01-2AA6-03E3-CD98-DDDBF3A6EC67}"/>
              </a:ext>
            </a:extLst>
          </p:cNvPr>
          <p:cNvSpPr>
            <a:spLocks noGrp="1"/>
          </p:cNvSpPr>
          <p:nvPr>
            <p:ph idx="1"/>
          </p:nvPr>
        </p:nvSpPr>
        <p:spPr/>
        <p:txBody>
          <a:bodyPr vert="horz" lIns="91440" tIns="45720" rIns="91440" bIns="45720" rtlCol="0" anchor="t">
            <a:normAutofit/>
          </a:bodyPr>
          <a:lstStyle/>
          <a:p>
            <a:pPr marL="0" indent="0">
              <a:buNone/>
            </a:pPr>
            <a:endParaRPr lang="en-US" sz="1800" dirty="0"/>
          </a:p>
          <a:p>
            <a:endParaRPr lang="en-US" sz="1800" dirty="0"/>
          </a:p>
          <a:p>
            <a:endParaRPr lang="en-US" sz="1800" dirty="0"/>
          </a:p>
          <a:p>
            <a:endParaRPr lang="en-US" sz="1800" dirty="0"/>
          </a:p>
          <a:p>
            <a:endParaRPr lang="en-US" dirty="0"/>
          </a:p>
        </p:txBody>
      </p:sp>
      <p:sp>
        <p:nvSpPr>
          <p:cNvPr id="5" name="TextBox 4">
            <a:extLst>
              <a:ext uri="{FF2B5EF4-FFF2-40B4-BE49-F238E27FC236}">
                <a16:creationId xmlns:a16="http://schemas.microsoft.com/office/drawing/2014/main" id="{FC2B7A45-14B3-27FC-8FC7-A673177B1DBE}"/>
              </a:ext>
            </a:extLst>
          </p:cNvPr>
          <p:cNvSpPr txBox="1"/>
          <p:nvPr/>
        </p:nvSpPr>
        <p:spPr>
          <a:xfrm>
            <a:off x="514704" y="1570299"/>
            <a:ext cx="539454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dirty="0">
                <a:ea typeface="+mn-lt"/>
                <a:cs typeface="+mn-lt"/>
              </a:rPr>
              <a:t>Nationalt videncenter for demens - Oversigt over demens e-læringskurser </a:t>
            </a:r>
            <a:endParaRPr lang="da-DK" sz="2000" dirty="0">
              <a:latin typeface="Arial"/>
              <a:ea typeface="+mn-lt"/>
              <a:cs typeface="Arial"/>
            </a:endParaRPr>
          </a:p>
          <a:p>
            <a:r>
              <a:rPr lang="da-DK" sz="1200" dirty="0">
                <a:ea typeface="+mn-lt"/>
                <a:cs typeface="+mn-lt"/>
                <a:hlinkClick r:id="rId5"/>
              </a:rPr>
              <a:t>https://videnscenterfordemens.dk/da/list/abc-demens-e-laeringskurser</a:t>
            </a:r>
            <a:r>
              <a:rPr lang="da-DK" sz="1200" dirty="0">
                <a:ea typeface="+mn-lt"/>
                <a:cs typeface="+mn-lt"/>
              </a:rPr>
              <a:t> </a:t>
            </a:r>
            <a:endParaRPr lang="da-DK" sz="1200" dirty="0">
              <a:latin typeface="Arial"/>
              <a:cs typeface="Arial"/>
            </a:endParaRPr>
          </a:p>
          <a:p>
            <a:endParaRPr lang="da-DK" sz="1600" b="1" dirty="0">
              <a:ea typeface="+mn-lt"/>
              <a:cs typeface="+mn-lt"/>
            </a:endParaRPr>
          </a:p>
          <a:p>
            <a:r>
              <a:rPr lang="da-DK" sz="1600" b="1" dirty="0">
                <a:ea typeface="+mn-lt"/>
                <a:cs typeface="+mn-lt"/>
              </a:rPr>
              <a:t>Udvalgte e-læringskurser</a:t>
            </a:r>
          </a:p>
          <a:p>
            <a:r>
              <a:rPr lang="da-DK" sz="1200" b="1" dirty="0">
                <a:ea typeface="+mn-lt"/>
                <a:cs typeface="+mn-lt"/>
              </a:rPr>
              <a:t>ABC Demens – udfordrende adfærd (</a:t>
            </a:r>
            <a:r>
              <a:rPr lang="da-DK" sz="1200" b="1" dirty="0" err="1">
                <a:ea typeface="+mn-lt"/>
                <a:cs typeface="+mn-lt"/>
              </a:rPr>
              <a:t>spl</a:t>
            </a:r>
            <a:r>
              <a:rPr lang="da-DK" sz="1200" b="1" dirty="0">
                <a:ea typeface="+mn-lt"/>
                <a:cs typeface="+mn-lt"/>
              </a:rPr>
              <a:t>, </a:t>
            </a:r>
            <a:r>
              <a:rPr lang="da-DK" sz="1200" b="1" dirty="0" err="1">
                <a:ea typeface="+mn-lt"/>
                <a:cs typeface="+mn-lt"/>
              </a:rPr>
              <a:t>sosu</a:t>
            </a:r>
            <a:r>
              <a:rPr lang="da-DK" sz="1200" b="1" dirty="0">
                <a:ea typeface="+mn-lt"/>
                <a:cs typeface="+mn-lt"/>
              </a:rPr>
              <a:t>, </a:t>
            </a:r>
            <a:r>
              <a:rPr lang="da-DK" sz="1200" b="1" dirty="0" err="1">
                <a:ea typeface="+mn-lt"/>
                <a:cs typeface="+mn-lt"/>
              </a:rPr>
              <a:t>fys</a:t>
            </a:r>
            <a:r>
              <a:rPr lang="da-DK" sz="1200" b="1" dirty="0">
                <a:ea typeface="+mn-lt"/>
                <a:cs typeface="+mn-lt"/>
              </a:rPr>
              <a:t>, ergo) (1,5 time, 7 moduler) </a:t>
            </a:r>
            <a:endParaRPr lang="da-DK" sz="1200" dirty="0"/>
          </a:p>
          <a:p>
            <a:r>
              <a:rPr lang="da-DK" sz="1200" dirty="0">
                <a:ea typeface="+mn-lt"/>
                <a:cs typeface="+mn-lt"/>
                <a:hlinkClick r:id="rId6"/>
              </a:rPr>
              <a:t>https://videnscenterfordemens.dk/da/e-learning/abc-demens-udfordrende-adfaerd</a:t>
            </a:r>
            <a:r>
              <a:rPr lang="da-DK" sz="1200" dirty="0">
                <a:ea typeface="+mn-lt"/>
                <a:cs typeface="+mn-lt"/>
              </a:rPr>
              <a:t> </a:t>
            </a:r>
            <a:endParaRPr lang="da-DK" sz="1200" dirty="0"/>
          </a:p>
          <a:p>
            <a:endParaRPr lang="da-DK" sz="1200" b="1" dirty="0">
              <a:ea typeface="+mn-lt"/>
              <a:cs typeface="+mn-lt"/>
            </a:endParaRPr>
          </a:p>
          <a:p>
            <a:r>
              <a:rPr lang="da-DK" sz="1200" b="1" dirty="0">
                <a:ea typeface="+mn-lt"/>
                <a:cs typeface="+mn-lt"/>
              </a:rPr>
              <a:t>ABC Demens – Pleje og omsorg (til alle) (4 timer, 11 moduler)</a:t>
            </a:r>
            <a:endParaRPr lang="da-DK" sz="1200" dirty="0"/>
          </a:p>
          <a:p>
            <a:r>
              <a:rPr lang="da-DK" sz="1200" dirty="0">
                <a:ea typeface="+mn-lt"/>
                <a:cs typeface="+mn-lt"/>
                <a:hlinkClick r:id="rId7"/>
              </a:rPr>
              <a:t>https://videnscenterfordemens.dk/da/e-learning/abc-demens-pleje-og-omsorg</a:t>
            </a:r>
            <a:r>
              <a:rPr lang="da-DK" sz="1200" dirty="0">
                <a:ea typeface="+mn-lt"/>
                <a:cs typeface="+mn-lt"/>
              </a:rPr>
              <a:t> </a:t>
            </a:r>
            <a:endParaRPr lang="da-DK" sz="1200" dirty="0"/>
          </a:p>
          <a:p>
            <a:endParaRPr lang="da-DK" sz="1200" b="1" dirty="0">
              <a:ea typeface="+mn-lt"/>
              <a:cs typeface="+mn-lt"/>
            </a:endParaRPr>
          </a:p>
          <a:p>
            <a:r>
              <a:rPr lang="da-DK" sz="1200" b="1" dirty="0">
                <a:ea typeface="+mn-lt"/>
                <a:cs typeface="+mn-lt"/>
              </a:rPr>
              <a:t>ABC Demens – medicin (sundhedspersonale) (1 time, 1 modul) </a:t>
            </a:r>
            <a:endParaRPr lang="da-DK" sz="1200" dirty="0"/>
          </a:p>
          <a:p>
            <a:r>
              <a:rPr lang="da-DK" sz="1200" dirty="0">
                <a:ea typeface="+mn-lt"/>
                <a:cs typeface="+mn-lt"/>
                <a:hlinkClick r:id="rId8"/>
              </a:rPr>
              <a:t>https://videnscenterfordemens.dk/da/e-learning/abc-demens-medicin</a:t>
            </a:r>
            <a:r>
              <a:rPr lang="da-DK" sz="1200" dirty="0">
                <a:ea typeface="+mn-lt"/>
                <a:cs typeface="+mn-lt"/>
              </a:rPr>
              <a:t> </a:t>
            </a:r>
            <a:endParaRPr lang="da-DK" sz="1200" dirty="0"/>
          </a:p>
          <a:p>
            <a:pPr>
              <a:buFont typeface="Arial"/>
              <a:buChar char="•"/>
            </a:pPr>
            <a:endParaRPr lang="da-DK" dirty="0"/>
          </a:p>
        </p:txBody>
      </p:sp>
      <p:sp>
        <p:nvSpPr>
          <p:cNvPr id="7" name="TextBox 6">
            <a:extLst>
              <a:ext uri="{FF2B5EF4-FFF2-40B4-BE49-F238E27FC236}">
                <a16:creationId xmlns:a16="http://schemas.microsoft.com/office/drawing/2014/main" id="{DEBD00F3-9312-C570-E465-4CADF3DFD24B}"/>
              </a:ext>
            </a:extLst>
          </p:cNvPr>
          <p:cNvSpPr txBox="1"/>
          <p:nvPr/>
        </p:nvSpPr>
        <p:spPr>
          <a:xfrm>
            <a:off x="6094071" y="1570299"/>
            <a:ext cx="5405377" cy="34430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175"/>
              </a:lnSpc>
            </a:pPr>
            <a:r>
              <a:rPr lang="da-DK" sz="2000" b="1" dirty="0">
                <a:cs typeface="Arial"/>
              </a:rPr>
              <a:t>Sundhedsstyrelsen  </a:t>
            </a:r>
            <a:endParaRPr lang="da-DK" sz="1200" b="1" dirty="0">
              <a:cs typeface="Arial"/>
            </a:endParaRPr>
          </a:p>
          <a:p>
            <a:pPr>
              <a:lnSpc>
                <a:spcPts val="2175"/>
              </a:lnSpc>
            </a:pPr>
            <a:r>
              <a:rPr lang="da-DK" sz="1200" b="1" dirty="0">
                <a:cs typeface="Arial"/>
              </a:rPr>
              <a:t>Sundhedsstyrelsen – demens </a:t>
            </a:r>
            <a:r>
              <a:rPr lang="da-DK" sz="1200" dirty="0">
                <a:cs typeface="Arial"/>
              </a:rPr>
              <a:t>​</a:t>
            </a:r>
            <a:endParaRPr lang="da-DK" dirty="0"/>
          </a:p>
          <a:p>
            <a:pPr>
              <a:lnSpc>
                <a:spcPts val="2175"/>
              </a:lnSpc>
            </a:pPr>
            <a:r>
              <a:rPr lang="da-DK" sz="1200" u="sng" dirty="0">
                <a:solidFill>
                  <a:srgbClr val="0563C1"/>
                </a:solidFill>
                <a:cs typeface="Arial"/>
                <a:hlinkClick r:id="rId9"/>
              </a:rPr>
              <a:t>https://www.sst.dk/da/Fagperson/Aeldres-sundhed-pleje-og-omsorg/Demens</a:t>
            </a:r>
            <a:r>
              <a:rPr lang="da-DK" sz="1200" dirty="0">
                <a:cs typeface="Arial"/>
              </a:rPr>
              <a:t> ​</a:t>
            </a:r>
          </a:p>
          <a:p>
            <a:pPr>
              <a:lnSpc>
                <a:spcPts val="2175"/>
              </a:lnSpc>
            </a:pPr>
            <a:r>
              <a:rPr lang="da-DK" sz="1200" b="1" dirty="0">
                <a:cs typeface="Arial"/>
              </a:rPr>
              <a:t>Webinar: hvordan kan vi mindske brugen af antipsykotika</a:t>
            </a:r>
          </a:p>
          <a:p>
            <a:pPr>
              <a:lnSpc>
                <a:spcPts val="2175"/>
              </a:lnSpc>
            </a:pPr>
            <a:r>
              <a:rPr lang="da-DK" sz="1200" dirty="0">
                <a:ea typeface="+mn-lt"/>
                <a:cs typeface="+mn-lt"/>
                <a:hlinkClick r:id="rId10"/>
              </a:rPr>
              <a:t>https://www.sst.dk/da/Aeldrepleje/Udgivelser-cases-og-film/2022/Webinar_Hvordan-kan-vi-mindske-forbruget-af-antipsykotisk-medicin</a:t>
            </a:r>
            <a:r>
              <a:rPr lang="da-DK" sz="1200" dirty="0">
                <a:ea typeface="+mn-lt"/>
                <a:cs typeface="+mn-lt"/>
              </a:rPr>
              <a:t> </a:t>
            </a:r>
            <a:endParaRPr lang="da-DK" dirty="0"/>
          </a:p>
          <a:p>
            <a:pPr>
              <a:lnSpc>
                <a:spcPts val="2175"/>
              </a:lnSpc>
              <a:buFont typeface="Arial,Sans-Serif"/>
            </a:pPr>
            <a:r>
              <a:rPr lang="da-DK" sz="1200" b="1" dirty="0">
                <a:cs typeface="Arial"/>
              </a:rPr>
              <a:t>Tilbud om læring og støtte til praksis på demensområdet</a:t>
            </a:r>
            <a:r>
              <a:rPr lang="da-DK" sz="1200" dirty="0">
                <a:cs typeface="Arial"/>
              </a:rPr>
              <a:t>​</a:t>
            </a:r>
            <a:br>
              <a:rPr lang="da-DK" sz="1200" dirty="0">
                <a:cs typeface="Arial"/>
              </a:rPr>
            </a:br>
            <a:r>
              <a:rPr lang="da-DK" sz="1200" u="sng" dirty="0">
                <a:solidFill>
                  <a:srgbClr val="0563C1"/>
                </a:solidFill>
                <a:cs typeface="Arial"/>
                <a:hlinkClick r:id="rId11"/>
              </a:rPr>
              <a:t>https://www.sst.dk/da/Fagperson/Sygdomme-lidelser-og-behandling/Demens/Laering-og-stoette-til-praksis</a:t>
            </a:r>
            <a:r>
              <a:rPr lang="da-DK" sz="1200" dirty="0">
                <a:cs typeface="Arial"/>
              </a:rPr>
              <a:t> ​</a:t>
            </a:r>
          </a:p>
          <a:p>
            <a:pPr>
              <a:lnSpc>
                <a:spcPts val="2175"/>
              </a:lnSpc>
              <a:buFont typeface="Arial,Sans-Serif"/>
            </a:pPr>
            <a:endParaRPr lang="da-DK" sz="1200" b="1" dirty="0">
              <a:cs typeface="Arial"/>
            </a:endParaRPr>
          </a:p>
          <a:p>
            <a:pPr>
              <a:lnSpc>
                <a:spcPts val="2175"/>
              </a:lnSpc>
              <a:buFont typeface="Arial,Sans-Serif"/>
            </a:pPr>
            <a:r>
              <a:rPr lang="da-DK" sz="1200" b="1" dirty="0">
                <a:cs typeface="Arial"/>
                <a:hlinkClick r:id="rId12"/>
              </a:rPr>
              <a:t>https://www.sst.dk/da/Fagperson/Sygdomme-lidelser-og-behandling/Demens/Demenshaandboeger</a:t>
            </a:r>
            <a:r>
              <a:rPr lang="da-DK" sz="1200" b="1" dirty="0">
                <a:cs typeface="Arial"/>
              </a:rPr>
              <a:t> </a:t>
            </a:r>
          </a:p>
        </p:txBody>
      </p:sp>
      <p:pic>
        <p:nvPicPr>
          <p:cNvPr id="2" name="Picture 16">
            <a:extLst>
              <a:ext uri="{FF2B5EF4-FFF2-40B4-BE49-F238E27FC236}">
                <a16:creationId xmlns:a16="http://schemas.microsoft.com/office/drawing/2014/main" id="{5DC7AAD1-D492-8924-C29E-37E0C4F22B8C}"/>
              </a:ext>
            </a:extLst>
          </p:cNvPr>
          <p:cNvPicPr>
            <a:picLocks noChangeAspect="1"/>
          </p:cNvPicPr>
          <p:nvPr/>
        </p:nvPicPr>
        <p:blipFill>
          <a:blip r:embed="rId13"/>
          <a:stretch>
            <a:fillRect/>
          </a:stretch>
        </p:blipFill>
        <p:spPr>
          <a:xfrm rot="-1500000">
            <a:off x="6848284" y="5352711"/>
            <a:ext cx="1206508" cy="1692743"/>
          </a:xfrm>
          <a:prstGeom prst="rect">
            <a:avLst/>
          </a:prstGeom>
          <a:ln>
            <a:solidFill>
              <a:srgbClr val="000000"/>
            </a:solidFill>
          </a:ln>
        </p:spPr>
      </p:pic>
      <p:pic>
        <p:nvPicPr>
          <p:cNvPr id="6" name="Picture 7">
            <a:extLst>
              <a:ext uri="{FF2B5EF4-FFF2-40B4-BE49-F238E27FC236}">
                <a16:creationId xmlns:a16="http://schemas.microsoft.com/office/drawing/2014/main" id="{D669F20B-132B-7782-5E9F-C6C58F8B5CF5}"/>
              </a:ext>
            </a:extLst>
          </p:cNvPr>
          <p:cNvPicPr>
            <a:picLocks noChangeAspect="1"/>
          </p:cNvPicPr>
          <p:nvPr/>
        </p:nvPicPr>
        <p:blipFill>
          <a:blip r:embed="rId14"/>
          <a:stretch>
            <a:fillRect/>
          </a:stretch>
        </p:blipFill>
        <p:spPr>
          <a:xfrm rot="-720000">
            <a:off x="7311738" y="5162447"/>
            <a:ext cx="1189232" cy="1718744"/>
          </a:xfrm>
          <a:prstGeom prst="rect">
            <a:avLst/>
          </a:prstGeom>
          <a:ln>
            <a:solidFill>
              <a:srgbClr val="000000"/>
            </a:solidFill>
          </a:ln>
        </p:spPr>
      </p:pic>
      <p:sp>
        <p:nvSpPr>
          <p:cNvPr id="9" name="Tekstfelt 8">
            <a:extLst>
              <a:ext uri="{FF2B5EF4-FFF2-40B4-BE49-F238E27FC236}">
                <a16:creationId xmlns:a16="http://schemas.microsoft.com/office/drawing/2014/main" id="{661AC923-C1B5-99ED-DE6C-4CDB061E9833}"/>
              </a:ext>
            </a:extLst>
          </p:cNvPr>
          <p:cNvSpPr txBox="1"/>
          <p:nvPr/>
        </p:nvSpPr>
        <p:spPr>
          <a:xfrm>
            <a:off x="6073444" y="4132924"/>
            <a:ext cx="4970112" cy="369332"/>
          </a:xfrm>
          <a:prstGeom prst="rect">
            <a:avLst/>
          </a:prstGeom>
          <a:noFill/>
        </p:spPr>
        <p:txBody>
          <a:bodyPr wrap="square">
            <a:spAutoFit/>
          </a:bodyPr>
          <a:lstStyle/>
          <a:p>
            <a:pPr algn="l"/>
            <a:r>
              <a:rPr lang="da-DK" b="1" i="0" dirty="0">
                <a:solidFill>
                  <a:srgbClr val="002034"/>
                </a:solidFill>
                <a:effectLst/>
                <a:latin typeface="Raleway" pitchFamily="2" charset="0"/>
              </a:rPr>
              <a:t>Demenshåndbøger fra Sundhedsstyrelsen</a:t>
            </a:r>
            <a:endParaRPr lang="da-DK" b="1" i="0" dirty="0">
              <a:effectLst/>
              <a:latin typeface="Raleway" pitchFamily="2" charset="0"/>
            </a:endParaRPr>
          </a:p>
        </p:txBody>
      </p:sp>
      <p:pic>
        <p:nvPicPr>
          <p:cNvPr id="10" name="Billede 9">
            <a:extLst>
              <a:ext uri="{FF2B5EF4-FFF2-40B4-BE49-F238E27FC236}">
                <a16:creationId xmlns:a16="http://schemas.microsoft.com/office/drawing/2014/main" id="{EA2A28E9-B30C-1456-CD83-96701C33BE92}"/>
              </a:ext>
            </a:extLst>
          </p:cNvPr>
          <p:cNvPicPr>
            <a:picLocks noChangeAspect="1"/>
          </p:cNvPicPr>
          <p:nvPr/>
        </p:nvPicPr>
        <p:blipFill>
          <a:blip r:embed="rId15"/>
          <a:stretch>
            <a:fillRect/>
          </a:stretch>
        </p:blipFill>
        <p:spPr>
          <a:xfrm>
            <a:off x="7738865" y="5065805"/>
            <a:ext cx="1234196" cy="1743048"/>
          </a:xfrm>
          <a:prstGeom prst="rect">
            <a:avLst/>
          </a:prstGeom>
          <a:ln>
            <a:solidFill>
              <a:srgbClr val="000000"/>
            </a:solidFill>
          </a:ln>
        </p:spPr>
      </p:pic>
      <p:pic>
        <p:nvPicPr>
          <p:cNvPr id="11" name="Picture 17">
            <a:extLst>
              <a:ext uri="{FF2B5EF4-FFF2-40B4-BE49-F238E27FC236}">
                <a16:creationId xmlns:a16="http://schemas.microsoft.com/office/drawing/2014/main" id="{19DCE2AE-3716-FF13-B15E-A0656A1DDE7F}"/>
              </a:ext>
            </a:extLst>
          </p:cNvPr>
          <p:cNvPicPr>
            <a:picLocks noChangeAspect="1"/>
          </p:cNvPicPr>
          <p:nvPr/>
        </p:nvPicPr>
        <p:blipFill>
          <a:blip r:embed="rId16"/>
          <a:stretch>
            <a:fillRect/>
          </a:stretch>
        </p:blipFill>
        <p:spPr>
          <a:xfrm rot="720000">
            <a:off x="8163154" y="5195102"/>
            <a:ext cx="1249115" cy="1743048"/>
          </a:xfrm>
          <a:prstGeom prst="rect">
            <a:avLst/>
          </a:prstGeom>
          <a:ln>
            <a:solidFill>
              <a:srgbClr val="000000"/>
            </a:solidFill>
          </a:ln>
        </p:spPr>
      </p:pic>
      <p:pic>
        <p:nvPicPr>
          <p:cNvPr id="12" name="Picture 18">
            <a:extLst>
              <a:ext uri="{FF2B5EF4-FFF2-40B4-BE49-F238E27FC236}">
                <a16:creationId xmlns:a16="http://schemas.microsoft.com/office/drawing/2014/main" id="{1C07A963-6367-15BA-BC3E-C52932BE69B4}"/>
              </a:ext>
            </a:extLst>
          </p:cNvPr>
          <p:cNvPicPr>
            <a:picLocks noChangeAspect="1"/>
          </p:cNvPicPr>
          <p:nvPr/>
        </p:nvPicPr>
        <p:blipFill>
          <a:blip r:embed="rId17"/>
          <a:stretch>
            <a:fillRect/>
          </a:stretch>
        </p:blipFill>
        <p:spPr>
          <a:xfrm rot="1500000">
            <a:off x="8636194" y="5389948"/>
            <a:ext cx="1280494" cy="1692743"/>
          </a:xfrm>
          <a:prstGeom prst="rect">
            <a:avLst/>
          </a:prstGeom>
          <a:ln>
            <a:solidFill>
              <a:srgbClr val="000000"/>
            </a:solidFill>
          </a:ln>
        </p:spPr>
      </p:pic>
    </p:spTree>
    <p:custDataLst>
      <p:custData r:id="rId1"/>
      <p:custData r:id="rId2"/>
    </p:custDataLst>
    <p:extLst>
      <p:ext uri="{BB962C8B-B14F-4D97-AF65-F5344CB8AC3E}">
        <p14:creationId xmlns:p14="http://schemas.microsoft.com/office/powerpoint/2010/main" val="1682541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757577ED-8876-3D5F-1E7F-D2453B9B6703}"/>
              </a:ext>
            </a:extLst>
          </p:cNvPr>
          <p:cNvSpPr>
            <a:spLocks noGrp="1"/>
          </p:cNvSpPr>
          <p:nvPr>
            <p:ph type="sldNum" sz="quarter" idx="12"/>
          </p:nvPr>
        </p:nvSpPr>
        <p:spPr/>
        <p:txBody>
          <a:bodyPr/>
          <a:lstStyle/>
          <a:p>
            <a:fld id="{0DAB5548-7253-48D6-B95B-F3D312A72220}" type="slidenum">
              <a:rPr lang="da-DK" smtClean="0"/>
              <a:pPr/>
              <a:t>23</a:t>
            </a:fld>
            <a:endParaRPr lang="da-DK"/>
          </a:p>
        </p:txBody>
      </p:sp>
      <p:pic>
        <p:nvPicPr>
          <p:cNvPr id="12" name="Billede 11">
            <a:extLst>
              <a:ext uri="{FF2B5EF4-FFF2-40B4-BE49-F238E27FC236}">
                <a16:creationId xmlns:a16="http://schemas.microsoft.com/office/drawing/2014/main" id="{66C03CA5-A383-CC6A-CFB6-935E9F2066FA}"/>
              </a:ext>
            </a:extLst>
          </p:cNvPr>
          <p:cNvPicPr>
            <a:picLocks noChangeAspect="1"/>
          </p:cNvPicPr>
          <p:nvPr/>
        </p:nvPicPr>
        <p:blipFill>
          <a:blip r:embed="rId3"/>
          <a:stretch>
            <a:fillRect/>
          </a:stretch>
        </p:blipFill>
        <p:spPr>
          <a:xfrm>
            <a:off x="51856" y="354486"/>
            <a:ext cx="12125995" cy="6431837"/>
          </a:xfrm>
          <a:prstGeom prst="rect">
            <a:avLst/>
          </a:prstGeom>
        </p:spPr>
      </p:pic>
    </p:spTree>
    <p:extLst>
      <p:ext uri="{BB962C8B-B14F-4D97-AF65-F5344CB8AC3E}">
        <p14:creationId xmlns:p14="http://schemas.microsoft.com/office/powerpoint/2010/main" val="2605663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22136-EF0F-2D06-C01B-7FF50A17E4E7}"/>
            </a:ext>
          </a:extLst>
        </p:cNvPr>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8E0A9AC7-E1AC-C61A-F356-C3F2FF812C13}"/>
              </a:ext>
            </a:extLst>
          </p:cNvPr>
          <p:cNvSpPr>
            <a:spLocks noGrp="1"/>
          </p:cNvSpPr>
          <p:nvPr>
            <p:ph type="sldNum" sz="quarter" idx="12"/>
          </p:nvPr>
        </p:nvSpPr>
        <p:spPr/>
        <p:txBody>
          <a:bodyPr/>
          <a:lstStyle/>
          <a:p>
            <a:fld id="{0DAB5548-7253-48D6-B95B-F3D312A72220}" type="slidenum">
              <a:rPr lang="da-DK" smtClean="0"/>
              <a:pPr/>
              <a:t>24</a:t>
            </a:fld>
            <a:endParaRPr lang="da-DK"/>
          </a:p>
        </p:txBody>
      </p:sp>
      <p:pic>
        <p:nvPicPr>
          <p:cNvPr id="7" name="Billede 6" descr="Et billede, der indeholder cirkel, logo, Grafik, clipart&#10;&#10;AI-genereret indhold kan være ukorrekt.">
            <a:extLst>
              <a:ext uri="{FF2B5EF4-FFF2-40B4-BE49-F238E27FC236}">
                <a16:creationId xmlns:a16="http://schemas.microsoft.com/office/drawing/2014/main" id="{D109F866-B0A0-0A19-C015-A73949F8F09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639892" y="462041"/>
            <a:ext cx="1383786" cy="1273080"/>
          </a:xfrm>
          <a:prstGeom prst="rect">
            <a:avLst/>
          </a:prstGeom>
        </p:spPr>
      </p:pic>
      <p:pic>
        <p:nvPicPr>
          <p:cNvPr id="12" name="Billede 11">
            <a:extLst>
              <a:ext uri="{FF2B5EF4-FFF2-40B4-BE49-F238E27FC236}">
                <a16:creationId xmlns:a16="http://schemas.microsoft.com/office/drawing/2014/main" id="{A0C42291-6879-915C-AB17-134BD33516DC}"/>
              </a:ext>
            </a:extLst>
          </p:cNvPr>
          <p:cNvPicPr>
            <a:picLocks noChangeAspect="1"/>
          </p:cNvPicPr>
          <p:nvPr/>
        </p:nvPicPr>
        <p:blipFill>
          <a:blip r:embed="rId5"/>
          <a:stretch>
            <a:fillRect/>
          </a:stretch>
        </p:blipFill>
        <p:spPr>
          <a:xfrm>
            <a:off x="51856" y="354486"/>
            <a:ext cx="12125995" cy="6431837"/>
          </a:xfrm>
          <a:prstGeom prst="rect">
            <a:avLst/>
          </a:prstGeom>
        </p:spPr>
      </p:pic>
    </p:spTree>
    <p:extLst>
      <p:ext uri="{BB962C8B-B14F-4D97-AF65-F5344CB8AC3E}">
        <p14:creationId xmlns:p14="http://schemas.microsoft.com/office/powerpoint/2010/main" val="1658106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E358C-6DE9-7260-18D0-8981A2A389E1}"/>
            </a:ext>
          </a:extLst>
        </p:cNvPr>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0A02991E-BCD8-451F-C440-769764220320}"/>
              </a:ext>
            </a:extLst>
          </p:cNvPr>
          <p:cNvSpPr>
            <a:spLocks noGrp="1"/>
          </p:cNvSpPr>
          <p:nvPr>
            <p:ph type="sldNum" sz="quarter" idx="12"/>
          </p:nvPr>
        </p:nvSpPr>
        <p:spPr/>
        <p:txBody>
          <a:bodyPr/>
          <a:lstStyle/>
          <a:p>
            <a:fld id="{0DAB5548-7253-48D6-B95B-F3D312A72220}" type="slidenum">
              <a:rPr lang="da-DK" smtClean="0"/>
              <a:pPr/>
              <a:t>25</a:t>
            </a:fld>
            <a:endParaRPr lang="da-DK"/>
          </a:p>
        </p:txBody>
      </p:sp>
      <p:pic>
        <p:nvPicPr>
          <p:cNvPr id="5" name="Billede 4" descr="Et billede, der indeholder cirkel, Font/skrifttype, logo, Grafik&#10;&#10;AI-genereret indhold kan være ukorrekt.">
            <a:extLst>
              <a:ext uri="{FF2B5EF4-FFF2-40B4-BE49-F238E27FC236}">
                <a16:creationId xmlns:a16="http://schemas.microsoft.com/office/drawing/2014/main" id="{0F3FEFFE-40AA-D817-9957-224D392669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543552" y="365125"/>
            <a:ext cx="1381852" cy="1325563"/>
          </a:xfrm>
          <a:prstGeom prst="rect">
            <a:avLst/>
          </a:prstGeom>
          <a:ln>
            <a:noFill/>
          </a:ln>
        </p:spPr>
      </p:pic>
      <p:pic>
        <p:nvPicPr>
          <p:cNvPr id="15" name="Billede 14">
            <a:extLst>
              <a:ext uri="{FF2B5EF4-FFF2-40B4-BE49-F238E27FC236}">
                <a16:creationId xmlns:a16="http://schemas.microsoft.com/office/drawing/2014/main" id="{56EBCBDD-E6AC-B0F4-AFDD-AC4E25E8B399}"/>
              </a:ext>
            </a:extLst>
          </p:cNvPr>
          <p:cNvPicPr>
            <a:picLocks noChangeAspect="1"/>
          </p:cNvPicPr>
          <p:nvPr/>
        </p:nvPicPr>
        <p:blipFill>
          <a:blip r:embed="rId5"/>
          <a:stretch>
            <a:fillRect/>
          </a:stretch>
        </p:blipFill>
        <p:spPr>
          <a:xfrm>
            <a:off x="45760" y="354486"/>
            <a:ext cx="12138188" cy="6431837"/>
          </a:xfrm>
          <a:prstGeom prst="rect">
            <a:avLst/>
          </a:prstGeom>
        </p:spPr>
      </p:pic>
    </p:spTree>
    <p:extLst>
      <p:ext uri="{BB962C8B-B14F-4D97-AF65-F5344CB8AC3E}">
        <p14:creationId xmlns:p14="http://schemas.microsoft.com/office/powerpoint/2010/main" val="213324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EA87E-A49D-D2E0-6A81-F78CCCE9A2C7}"/>
            </a:ext>
          </a:extLst>
        </p:cNvPr>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48C85BEC-6EA1-B5DF-BF1D-F7AFBF3F80E0}"/>
              </a:ext>
            </a:extLst>
          </p:cNvPr>
          <p:cNvSpPr>
            <a:spLocks noGrp="1"/>
          </p:cNvSpPr>
          <p:nvPr>
            <p:ph type="sldNum" sz="quarter" idx="12"/>
          </p:nvPr>
        </p:nvSpPr>
        <p:spPr/>
        <p:txBody>
          <a:bodyPr/>
          <a:lstStyle/>
          <a:p>
            <a:fld id="{0DAB5548-7253-48D6-B95B-F3D312A72220}" type="slidenum">
              <a:rPr lang="da-DK" smtClean="0"/>
              <a:pPr/>
              <a:t>26</a:t>
            </a:fld>
            <a:endParaRPr lang="da-DK"/>
          </a:p>
        </p:txBody>
      </p:sp>
      <p:pic>
        <p:nvPicPr>
          <p:cNvPr id="5" name="Billede 4" descr="Et billede, der indeholder cirkel, logo, Font/skrifttype, Grafik&#10;&#10;AI-genereret indhold kan være ukorrekt.">
            <a:extLst>
              <a:ext uri="{FF2B5EF4-FFF2-40B4-BE49-F238E27FC236}">
                <a16:creationId xmlns:a16="http://schemas.microsoft.com/office/drawing/2014/main" id="{32CEEFD6-CBFB-E819-0EA3-DD8ABA166F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4664" t="1950" r="137"/>
          <a:stretch>
            <a:fillRect/>
          </a:stretch>
        </p:blipFill>
        <p:spPr>
          <a:xfrm>
            <a:off x="6110288" y="454658"/>
            <a:ext cx="1085851" cy="1075694"/>
          </a:xfrm>
          <a:prstGeom prst="rect">
            <a:avLst/>
          </a:prstGeom>
        </p:spPr>
      </p:pic>
      <p:pic>
        <p:nvPicPr>
          <p:cNvPr id="18" name="Billede 17">
            <a:extLst>
              <a:ext uri="{FF2B5EF4-FFF2-40B4-BE49-F238E27FC236}">
                <a16:creationId xmlns:a16="http://schemas.microsoft.com/office/drawing/2014/main" id="{872A83FA-9FC4-3617-DFF8-6F6522784D52}"/>
              </a:ext>
            </a:extLst>
          </p:cNvPr>
          <p:cNvPicPr>
            <a:picLocks noChangeAspect="1"/>
          </p:cNvPicPr>
          <p:nvPr/>
        </p:nvPicPr>
        <p:blipFill>
          <a:blip r:embed="rId5"/>
          <a:stretch>
            <a:fillRect/>
          </a:stretch>
        </p:blipFill>
        <p:spPr>
          <a:xfrm>
            <a:off x="21721" y="347152"/>
            <a:ext cx="11394412" cy="5956308"/>
          </a:xfrm>
          <a:prstGeom prst="rect">
            <a:avLst/>
          </a:prstGeom>
        </p:spPr>
      </p:pic>
      <p:pic>
        <p:nvPicPr>
          <p:cNvPr id="19" name="Billede 18">
            <a:extLst>
              <a:ext uri="{FF2B5EF4-FFF2-40B4-BE49-F238E27FC236}">
                <a16:creationId xmlns:a16="http://schemas.microsoft.com/office/drawing/2014/main" id="{84DD01DC-21B3-C79B-902E-A6BE24BC155E}"/>
              </a:ext>
            </a:extLst>
          </p:cNvPr>
          <p:cNvPicPr>
            <a:picLocks noChangeAspect="1"/>
          </p:cNvPicPr>
          <p:nvPr/>
        </p:nvPicPr>
        <p:blipFill>
          <a:blip r:embed="rId6"/>
          <a:stretch>
            <a:fillRect/>
          </a:stretch>
        </p:blipFill>
        <p:spPr>
          <a:xfrm>
            <a:off x="4334442" y="6538912"/>
            <a:ext cx="8029128" cy="262151"/>
          </a:xfrm>
          <a:prstGeom prst="rect">
            <a:avLst/>
          </a:prstGeom>
        </p:spPr>
      </p:pic>
    </p:spTree>
    <p:extLst>
      <p:ext uri="{BB962C8B-B14F-4D97-AF65-F5344CB8AC3E}">
        <p14:creationId xmlns:p14="http://schemas.microsoft.com/office/powerpoint/2010/main" val="3493526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DDE14-EBBC-32AD-6150-63055EAC6208}"/>
            </a:ext>
          </a:extLst>
        </p:cNvPr>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57AABEC6-B117-8FC5-4895-0AE05EADD8A8}"/>
              </a:ext>
            </a:extLst>
          </p:cNvPr>
          <p:cNvSpPr>
            <a:spLocks noGrp="1"/>
          </p:cNvSpPr>
          <p:nvPr>
            <p:ph type="sldNum" sz="quarter" idx="12"/>
          </p:nvPr>
        </p:nvSpPr>
        <p:spPr/>
        <p:txBody>
          <a:bodyPr/>
          <a:lstStyle/>
          <a:p>
            <a:fld id="{0DAB5548-7253-48D6-B95B-F3D312A72220}" type="slidenum">
              <a:rPr lang="da-DK" smtClean="0"/>
              <a:pPr/>
              <a:t>27</a:t>
            </a:fld>
            <a:endParaRPr lang="da-DK"/>
          </a:p>
        </p:txBody>
      </p:sp>
      <p:pic>
        <p:nvPicPr>
          <p:cNvPr id="5" name="Billede 4" descr="Et billede, der indeholder cirkel, logo, Font/skrifttype, Grafik&#10;&#10;AI-genereret indhold kan være ukorrekt.">
            <a:extLst>
              <a:ext uri="{FF2B5EF4-FFF2-40B4-BE49-F238E27FC236}">
                <a16:creationId xmlns:a16="http://schemas.microsoft.com/office/drawing/2014/main" id="{07B2076F-170C-D314-99CC-E24C20056A8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439" t="-244" r="471" b="-147"/>
          <a:stretch>
            <a:fillRect/>
          </a:stretch>
        </p:blipFill>
        <p:spPr>
          <a:xfrm>
            <a:off x="6132513" y="374650"/>
            <a:ext cx="1338551" cy="1325563"/>
          </a:xfrm>
          <a:prstGeom prst="rect">
            <a:avLst/>
          </a:prstGeom>
        </p:spPr>
      </p:pic>
      <p:pic>
        <p:nvPicPr>
          <p:cNvPr id="11" name="Billede 10">
            <a:extLst>
              <a:ext uri="{FF2B5EF4-FFF2-40B4-BE49-F238E27FC236}">
                <a16:creationId xmlns:a16="http://schemas.microsoft.com/office/drawing/2014/main" id="{50B11B19-6609-854A-7B0C-3890FD51E4F7}"/>
              </a:ext>
            </a:extLst>
          </p:cNvPr>
          <p:cNvPicPr>
            <a:picLocks noChangeAspect="1"/>
          </p:cNvPicPr>
          <p:nvPr/>
        </p:nvPicPr>
        <p:blipFill>
          <a:blip r:embed="rId5"/>
          <a:stretch>
            <a:fillRect/>
          </a:stretch>
        </p:blipFill>
        <p:spPr>
          <a:xfrm>
            <a:off x="580879" y="355627"/>
            <a:ext cx="11601694" cy="6431837"/>
          </a:xfrm>
          <a:prstGeom prst="rect">
            <a:avLst/>
          </a:prstGeom>
        </p:spPr>
      </p:pic>
    </p:spTree>
    <p:extLst>
      <p:ext uri="{BB962C8B-B14F-4D97-AF65-F5344CB8AC3E}">
        <p14:creationId xmlns:p14="http://schemas.microsoft.com/office/powerpoint/2010/main" val="3085117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3BAA811-BE24-F166-5D70-5D6978C6893D}"/>
              </a:ext>
            </a:extLst>
          </p:cNvPr>
          <p:cNvSpPr>
            <a:spLocks noGrp="1"/>
          </p:cNvSpPr>
          <p:nvPr>
            <p:ph type="ctrTitle"/>
          </p:nvPr>
        </p:nvSpPr>
        <p:spPr>
          <a:xfrm>
            <a:off x="1326571" y="997671"/>
            <a:ext cx="9144000" cy="2387600"/>
          </a:xfrm>
        </p:spPr>
        <p:txBody>
          <a:bodyPr>
            <a:normAutofit/>
          </a:bodyPr>
          <a:lstStyle/>
          <a:p>
            <a:r>
              <a:rPr lang="da-DK" sz="5400"/>
              <a:t>Håndtering af uro hos mennesker med demens</a:t>
            </a:r>
            <a:endParaRPr lang="da-DK"/>
          </a:p>
        </p:txBody>
      </p:sp>
      <p:sp>
        <p:nvSpPr>
          <p:cNvPr id="13" name="Subtitle 2">
            <a:extLst>
              <a:ext uri="{FF2B5EF4-FFF2-40B4-BE49-F238E27FC236}">
                <a16:creationId xmlns:a16="http://schemas.microsoft.com/office/drawing/2014/main" id="{A2EA4606-3408-D945-48BB-23D0CA6DF34A}"/>
              </a:ext>
            </a:extLst>
          </p:cNvPr>
          <p:cNvSpPr>
            <a:spLocks noGrp="1"/>
          </p:cNvSpPr>
          <p:nvPr>
            <p:ph type="subTitle" idx="1"/>
          </p:nvPr>
        </p:nvSpPr>
        <p:spPr>
          <a:xfrm>
            <a:off x="1326571" y="3477346"/>
            <a:ext cx="9144000" cy="1655762"/>
          </a:xfrm>
        </p:spPr>
        <p:txBody>
          <a:bodyPr vert="horz" lIns="91440" tIns="45720" rIns="91440" bIns="45720" rtlCol="0" anchor="t">
            <a:noAutofit/>
          </a:bodyPr>
          <a:lstStyle/>
          <a:p>
            <a:r>
              <a:rPr lang="da-DK" sz="3200" dirty="0"/>
              <a:t>Adfærdsmæssige og psykiske symptomer hos mennesker med demens (BPSD*)</a:t>
            </a:r>
          </a:p>
        </p:txBody>
      </p:sp>
      <p:sp>
        <p:nvSpPr>
          <p:cNvPr id="6" name="Pladsholder til slidenummer 5" hidden="1">
            <a:extLst>
              <a:ext uri="{FF2B5EF4-FFF2-40B4-BE49-F238E27FC236}">
                <a16:creationId xmlns:a16="http://schemas.microsoft.com/office/drawing/2014/main" id="{BE53D04D-0928-40CA-8DBA-C844CF2EC901}"/>
              </a:ext>
            </a:extLst>
          </p:cNvPr>
          <p:cNvSpPr>
            <a:spLocks noGrp="1"/>
          </p:cNvSpPr>
          <p:nvPr>
            <p:ph type="sldNum" sz="quarter" idx="4294967295"/>
          </p:nvPr>
        </p:nvSpPr>
        <p:spPr>
          <a:xfrm>
            <a:off x="11504613" y="6289200"/>
            <a:ext cx="687386" cy="180000"/>
          </a:xfrm>
        </p:spPr>
        <p:txBody>
          <a:bodyPr/>
          <a:lstStyle/>
          <a:p>
            <a:pPr>
              <a:spcAft>
                <a:spcPts val="600"/>
              </a:spcAft>
            </a:pPr>
            <a:fld id="{0DAB5548-7253-48D6-B95B-F3D312A72220}" type="slidenum">
              <a:rPr lang="da-DK" smtClean="0"/>
              <a:pPr>
                <a:spcAft>
                  <a:spcPts val="600"/>
                </a:spcAft>
              </a:pPr>
              <a:t>28</a:t>
            </a:fld>
            <a:endParaRPr lang="da-DK"/>
          </a:p>
        </p:txBody>
      </p:sp>
      <p:sp>
        <p:nvSpPr>
          <p:cNvPr id="2" name="Tekstfelt 1">
            <a:extLst>
              <a:ext uri="{FF2B5EF4-FFF2-40B4-BE49-F238E27FC236}">
                <a16:creationId xmlns:a16="http://schemas.microsoft.com/office/drawing/2014/main" id="{103117B6-475E-75AC-B18F-54C7EDBE5C20}"/>
              </a:ext>
            </a:extLst>
          </p:cNvPr>
          <p:cNvSpPr txBox="1"/>
          <p:nvPr/>
        </p:nvSpPr>
        <p:spPr>
          <a:xfrm>
            <a:off x="1326571" y="6488668"/>
            <a:ext cx="6362736" cy="369332"/>
          </a:xfrm>
          <a:prstGeom prst="rect">
            <a:avLst/>
          </a:prstGeom>
          <a:noFill/>
        </p:spPr>
        <p:txBody>
          <a:bodyPr wrap="square" rtlCol="0">
            <a:spAutoFit/>
          </a:bodyPr>
          <a:lstStyle/>
          <a:p>
            <a:r>
              <a:rPr lang="da-DK" dirty="0"/>
              <a:t>* </a:t>
            </a:r>
            <a:r>
              <a:rPr lang="en-US" dirty="0"/>
              <a:t>Behavioral</a:t>
            </a:r>
            <a:r>
              <a:rPr lang="da-DK" dirty="0"/>
              <a:t> and </a:t>
            </a:r>
            <a:r>
              <a:rPr lang="en-US" dirty="0"/>
              <a:t>Psychological</a:t>
            </a:r>
            <a:r>
              <a:rPr lang="da-DK" dirty="0"/>
              <a:t> Symptoms of Dementia</a:t>
            </a:r>
          </a:p>
        </p:txBody>
      </p:sp>
    </p:spTree>
    <p:custDataLst>
      <p:custData r:id="rId1"/>
      <p:custData r:id="rId2"/>
    </p:custDataLst>
    <p:extLst>
      <p:ext uri="{BB962C8B-B14F-4D97-AF65-F5344CB8AC3E}">
        <p14:creationId xmlns:p14="http://schemas.microsoft.com/office/powerpoint/2010/main" val="4052938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BC2F3-57D3-6918-6153-B4CF3A2F5BD9}"/>
              </a:ext>
            </a:extLst>
          </p:cNvPr>
          <p:cNvSpPr>
            <a:spLocks noGrp="1"/>
          </p:cNvSpPr>
          <p:nvPr>
            <p:ph type="title"/>
          </p:nvPr>
        </p:nvSpPr>
        <p:spPr/>
        <p:txBody>
          <a:bodyPr/>
          <a:lstStyle/>
          <a:p>
            <a:r>
              <a:rPr lang="da-DK" dirty="0"/>
              <a:t>Efter undervisningen kan du</a:t>
            </a:r>
          </a:p>
        </p:txBody>
      </p:sp>
      <p:sp>
        <p:nvSpPr>
          <p:cNvPr id="3" name="Pladsholder til indhold 2">
            <a:extLst>
              <a:ext uri="{FF2B5EF4-FFF2-40B4-BE49-F238E27FC236}">
                <a16:creationId xmlns:a16="http://schemas.microsoft.com/office/drawing/2014/main" id="{E74AF5FF-3922-10D3-9730-76AEA7169839}"/>
              </a:ext>
            </a:extLst>
          </p:cNvPr>
          <p:cNvSpPr>
            <a:spLocks noGrp="1"/>
          </p:cNvSpPr>
          <p:nvPr>
            <p:ph idx="1"/>
          </p:nvPr>
        </p:nvSpPr>
        <p:spPr/>
        <p:txBody>
          <a:bodyPr>
            <a:normAutofit/>
          </a:bodyPr>
          <a:lstStyle/>
          <a:p>
            <a:r>
              <a:rPr lang="da-DK" dirty="0">
                <a:latin typeface="Mari Office" panose="020B0506040000020004" pitchFamily="34" charset="0"/>
              </a:rPr>
              <a:t>Nævne de hyppigste BPSD-symptomer</a:t>
            </a:r>
          </a:p>
          <a:p>
            <a:r>
              <a:rPr lang="da-DK" dirty="0">
                <a:latin typeface="Mari Office" panose="020B0506040000020004" pitchFamily="34" charset="0"/>
              </a:rPr>
              <a:t>Nævne de tre hyppigste årsager til BPSD</a:t>
            </a:r>
          </a:p>
          <a:p>
            <a:r>
              <a:rPr lang="da-DK" dirty="0">
                <a:latin typeface="Mari Office" panose="020B0506040000020004" pitchFamily="34" charset="0"/>
              </a:rPr>
              <a:t>Forklare hvorfor BPSD ikke bør behandles med antipsykotika</a:t>
            </a:r>
          </a:p>
          <a:p>
            <a:r>
              <a:rPr lang="da-DK" dirty="0">
                <a:latin typeface="Mari Office" panose="020B0506040000020004" pitchFamily="34" charset="0"/>
              </a:rPr>
              <a:t>Nævne og forklare de fire trin i </a:t>
            </a:r>
            <a:r>
              <a:rPr lang="da-DK" b="1" dirty="0">
                <a:latin typeface="Mari Office" panose="020B0506040000020004" pitchFamily="34" charset="0"/>
              </a:rPr>
              <a:t>den systematiske årsagsanalyse</a:t>
            </a:r>
          </a:p>
          <a:p>
            <a:r>
              <a:rPr lang="da-DK" dirty="0">
                <a:latin typeface="Mari Office" panose="020B0506040000020004" pitchFamily="34" charset="0"/>
              </a:rPr>
              <a:t>Eksemplificere de fire trin i </a:t>
            </a:r>
            <a:r>
              <a:rPr lang="da-DK" b="1" dirty="0">
                <a:latin typeface="Mari Office" panose="020B0506040000020004" pitchFamily="34" charset="0"/>
              </a:rPr>
              <a:t>den systematiske årsagsanalyse </a:t>
            </a:r>
            <a:r>
              <a:rPr lang="da-DK" dirty="0">
                <a:latin typeface="Mari Office" panose="020B0506040000020004" pitchFamily="34" charset="0"/>
              </a:rPr>
              <a:t>i din hverdag på plejehjemmet</a:t>
            </a:r>
          </a:p>
          <a:p>
            <a:endParaRPr lang="da-DK" b="1" dirty="0">
              <a:latin typeface="Mari Office" panose="020B0506040000020004" pitchFamily="34" charset="0"/>
            </a:endParaRPr>
          </a:p>
          <a:p>
            <a:endParaRPr lang="da-DK" dirty="0">
              <a:latin typeface="Mari Office" panose="020B0506040000020004" pitchFamily="34" charset="0"/>
            </a:endParaRPr>
          </a:p>
          <a:p>
            <a:endParaRPr lang="da-DK" dirty="0">
              <a:latin typeface="Mari Office" panose="020B0506040000020004" pitchFamily="34" charset="0"/>
            </a:endParaRPr>
          </a:p>
          <a:p>
            <a:endParaRPr lang="da-DK" dirty="0">
              <a:latin typeface="Mari Office" panose="020B0506040000020004" pitchFamily="34" charset="0"/>
            </a:endParaRPr>
          </a:p>
          <a:p>
            <a:endParaRPr lang="da-DK" dirty="0">
              <a:latin typeface="Mari Office" panose="020B0506040000020004" pitchFamily="34" charset="0"/>
            </a:endParaRPr>
          </a:p>
        </p:txBody>
      </p:sp>
      <p:sp>
        <p:nvSpPr>
          <p:cNvPr id="4" name="Pladsholder til slidenummer 3">
            <a:extLst>
              <a:ext uri="{FF2B5EF4-FFF2-40B4-BE49-F238E27FC236}">
                <a16:creationId xmlns:a16="http://schemas.microsoft.com/office/drawing/2014/main" id="{98EB0CC7-7749-39AE-D42E-83860DD97C80}"/>
              </a:ext>
            </a:extLst>
          </p:cNvPr>
          <p:cNvSpPr>
            <a:spLocks noGrp="1"/>
          </p:cNvSpPr>
          <p:nvPr>
            <p:ph type="sldNum" sz="quarter" idx="12"/>
          </p:nvPr>
        </p:nvSpPr>
        <p:spPr/>
        <p:txBody>
          <a:bodyPr/>
          <a:lstStyle/>
          <a:p>
            <a:fld id="{0DAB5548-7253-48D6-B95B-F3D312A72220}" type="slidenum">
              <a:rPr lang="da-DK" smtClean="0"/>
              <a:pPr/>
              <a:t>29</a:t>
            </a:fld>
            <a:endParaRPr lang="da-DK"/>
          </a:p>
        </p:txBody>
      </p:sp>
    </p:spTree>
    <p:extLst>
      <p:ext uri="{BB962C8B-B14F-4D97-AF65-F5344CB8AC3E}">
        <p14:creationId xmlns:p14="http://schemas.microsoft.com/office/powerpoint/2010/main" val="2888042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58E05E-536E-E175-CA63-A803C821422F}"/>
              </a:ext>
            </a:extLst>
          </p:cNvPr>
          <p:cNvSpPr>
            <a:spLocks noGrp="1"/>
          </p:cNvSpPr>
          <p:nvPr>
            <p:ph type="sldNum" sz="quarter" idx="12"/>
          </p:nvPr>
        </p:nvSpPr>
        <p:spPr/>
        <p:txBody>
          <a:bodyPr/>
          <a:lstStyle/>
          <a:p>
            <a:fld id="{0DAB5548-7253-48D6-B95B-F3D312A72220}" type="slidenum">
              <a:rPr lang="da-DK" smtClean="0"/>
              <a:pPr/>
              <a:t>3</a:t>
            </a:fld>
            <a:endParaRPr lang="da-DK"/>
          </a:p>
        </p:txBody>
      </p:sp>
      <p:pic>
        <p:nvPicPr>
          <p:cNvPr id="9" name="Billede 8">
            <a:extLst>
              <a:ext uri="{FF2B5EF4-FFF2-40B4-BE49-F238E27FC236}">
                <a16:creationId xmlns:a16="http://schemas.microsoft.com/office/drawing/2014/main" id="{1499707E-FDA3-E614-61EE-04169B62BBD8}"/>
              </a:ext>
            </a:extLst>
          </p:cNvPr>
          <p:cNvPicPr>
            <a:picLocks noChangeAspect="1"/>
          </p:cNvPicPr>
          <p:nvPr/>
        </p:nvPicPr>
        <p:blipFill>
          <a:blip r:embed="rId3"/>
          <a:stretch>
            <a:fillRect/>
          </a:stretch>
        </p:blipFill>
        <p:spPr>
          <a:xfrm>
            <a:off x="609068" y="363745"/>
            <a:ext cx="10766469" cy="5809992"/>
          </a:xfrm>
          <a:prstGeom prst="rect">
            <a:avLst/>
          </a:prstGeom>
        </p:spPr>
      </p:pic>
    </p:spTree>
    <p:extLst>
      <p:ext uri="{BB962C8B-B14F-4D97-AF65-F5344CB8AC3E}">
        <p14:creationId xmlns:p14="http://schemas.microsoft.com/office/powerpoint/2010/main" val="555482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975C3-9723-393D-D631-7A87847285D4}"/>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BFE88C0F-0805-CEC8-8647-7A09A4328BB9}"/>
              </a:ext>
            </a:extLst>
          </p:cNvPr>
          <p:cNvSpPr>
            <a:spLocks noGrp="1"/>
          </p:cNvSpPr>
          <p:nvPr>
            <p:ph idx="1"/>
          </p:nvPr>
        </p:nvSpPr>
        <p:spPr/>
        <p:txBody>
          <a:bodyPr vert="horz" lIns="91440" tIns="45720" rIns="91440" bIns="45720" rtlCol="0" anchor="t">
            <a:normAutofit/>
          </a:bodyPr>
          <a:lstStyle/>
          <a:p>
            <a:pPr marL="0" indent="0">
              <a:buNone/>
            </a:pPr>
            <a:r>
              <a:rPr lang="da-DK">
                <a:latin typeface="Mari Office Heavy" panose="020B0906050000020004" pitchFamily="34" charset="0"/>
              </a:rPr>
              <a:t>Overblik</a:t>
            </a:r>
          </a:p>
          <a:p>
            <a:pPr>
              <a:buFont typeface="Arial"/>
              <a:buChar char="•"/>
            </a:pPr>
            <a:r>
              <a:rPr lang="da-DK" dirty="0">
                <a:latin typeface="Mari Office" panose="020B0506040000020004" pitchFamily="34" charset="0"/>
              </a:rPr>
              <a:t>Demens</a:t>
            </a:r>
          </a:p>
          <a:p>
            <a:pPr>
              <a:buFont typeface="Arial"/>
              <a:buChar char="•"/>
            </a:pPr>
            <a:r>
              <a:rPr lang="da-DK" dirty="0">
                <a:latin typeface="Mari Office" panose="020B0506040000020004" pitchFamily="34" charset="0"/>
              </a:rPr>
              <a:t>Adfærdsmæssige og psykiske symptomer (BPSD)</a:t>
            </a:r>
          </a:p>
          <a:p>
            <a:pPr>
              <a:buFont typeface="Arial"/>
              <a:buChar char="•"/>
            </a:pPr>
            <a:r>
              <a:rPr lang="da-DK" dirty="0">
                <a:latin typeface="Mari Office" panose="020B0506040000020004" pitchFamily="34" charset="0"/>
              </a:rPr>
              <a:t>Antipsykotika</a:t>
            </a:r>
          </a:p>
          <a:p>
            <a:pPr>
              <a:buFont typeface="Arial"/>
              <a:buChar char="•"/>
            </a:pPr>
            <a:r>
              <a:rPr lang="da-DK" dirty="0">
                <a:latin typeface="Mari Office" panose="020B0506040000020004" pitchFamily="34" charset="0"/>
              </a:rPr>
              <a:t>Systematisk årsagsanalyse</a:t>
            </a:r>
          </a:p>
          <a:p>
            <a:pPr>
              <a:buFont typeface="Arial"/>
              <a:buChar char="•"/>
            </a:pPr>
            <a:r>
              <a:rPr lang="da-DK" dirty="0">
                <a:latin typeface="Mari Office" panose="020B0506040000020004" pitchFamily="34" charset="0"/>
              </a:rPr>
              <a:t>Vores samarbejde</a:t>
            </a:r>
          </a:p>
          <a:p>
            <a:pPr>
              <a:buFont typeface="Arial"/>
              <a:buChar char="•"/>
            </a:pPr>
            <a:endParaRPr lang="da-DK" dirty="0">
              <a:latin typeface="Mari Office" panose="020B0506040000020004" pitchFamily="34" charset="0"/>
            </a:endParaRPr>
          </a:p>
          <a:p>
            <a:pPr>
              <a:buFont typeface="Arial"/>
              <a:buChar char="•"/>
            </a:pPr>
            <a:endParaRPr lang="da-DK" dirty="0">
              <a:latin typeface="Mari Office" panose="020B0506040000020004" pitchFamily="34" charset="0"/>
            </a:endParaRPr>
          </a:p>
          <a:p>
            <a:pPr>
              <a:buFont typeface="Arial"/>
              <a:buChar char="•"/>
            </a:pPr>
            <a:endParaRPr lang="da-DK" dirty="0">
              <a:latin typeface="Mari Office" panose="020B0506040000020004" pitchFamily="34" charset="0"/>
            </a:endParaRPr>
          </a:p>
          <a:p>
            <a:pPr>
              <a:buFont typeface="Arial"/>
              <a:buChar char="•"/>
            </a:pPr>
            <a:endParaRPr lang="da-DK" dirty="0">
              <a:latin typeface="Mari Office" panose="020B0506040000020004" pitchFamily="34" charset="0"/>
            </a:endParaRPr>
          </a:p>
          <a:p>
            <a:pPr>
              <a:buFont typeface="Arial"/>
              <a:buChar char="•"/>
            </a:pPr>
            <a:endParaRPr lang="da-DK" dirty="0">
              <a:latin typeface="Mari Office" panose="020B0506040000020004" pitchFamily="34" charset="0"/>
            </a:endParaRPr>
          </a:p>
        </p:txBody>
      </p:sp>
      <p:sp>
        <p:nvSpPr>
          <p:cNvPr id="4" name="Slide Number Placeholder 3">
            <a:extLst>
              <a:ext uri="{FF2B5EF4-FFF2-40B4-BE49-F238E27FC236}">
                <a16:creationId xmlns:a16="http://schemas.microsoft.com/office/drawing/2014/main" id="{A158E05E-536E-E175-CA63-A803C821422F}"/>
              </a:ext>
            </a:extLst>
          </p:cNvPr>
          <p:cNvSpPr>
            <a:spLocks noGrp="1"/>
          </p:cNvSpPr>
          <p:nvPr>
            <p:ph type="sldNum" sz="quarter" idx="12"/>
          </p:nvPr>
        </p:nvSpPr>
        <p:spPr/>
        <p:txBody>
          <a:bodyPr/>
          <a:lstStyle/>
          <a:p>
            <a:fld id="{0DAB5548-7253-48D6-B95B-F3D312A72220}" type="slidenum">
              <a:rPr lang="da-DK" smtClean="0"/>
              <a:pPr/>
              <a:t>30</a:t>
            </a:fld>
            <a:endParaRPr lang="da-DK"/>
          </a:p>
        </p:txBody>
      </p:sp>
    </p:spTree>
    <p:extLst>
      <p:ext uri="{BB962C8B-B14F-4D97-AF65-F5344CB8AC3E}">
        <p14:creationId xmlns:p14="http://schemas.microsoft.com/office/powerpoint/2010/main" val="2429527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B8775-B959-ED2C-68BA-B398F6F7E765}"/>
            </a:ext>
          </a:extLst>
        </p:cNvPr>
        <p:cNvGrpSpPr/>
        <p:nvPr/>
      </p:nvGrpSpPr>
      <p:grpSpPr>
        <a:xfrm>
          <a:off x="0" y="0"/>
          <a:ext cx="0" cy="0"/>
          <a:chOff x="0" y="0"/>
          <a:chExt cx="0" cy="0"/>
        </a:xfrm>
      </p:grpSpPr>
      <p:sp>
        <p:nvSpPr>
          <p:cNvPr id="7" name="Rektangel 6">
            <a:extLst>
              <a:ext uri="{FF2B5EF4-FFF2-40B4-BE49-F238E27FC236}">
                <a16:creationId xmlns:a16="http://schemas.microsoft.com/office/drawing/2014/main" id="{0618961D-C13A-927E-E4CC-E11B04266444}"/>
              </a:ext>
            </a:extLst>
          </p:cNvPr>
          <p:cNvSpPr/>
          <p:nvPr/>
        </p:nvSpPr>
        <p:spPr>
          <a:xfrm>
            <a:off x="6491288" y="1196975"/>
            <a:ext cx="5005387" cy="5407025"/>
          </a:xfrm>
          <a:prstGeom prst="rect">
            <a:avLst/>
          </a:prstGeom>
          <a:solidFill>
            <a:srgbClr val="471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itle 1">
            <a:extLst>
              <a:ext uri="{FF2B5EF4-FFF2-40B4-BE49-F238E27FC236}">
                <a16:creationId xmlns:a16="http://schemas.microsoft.com/office/drawing/2014/main" id="{CB78ACCD-F59B-A02B-EC1F-84C1A5E4C271}"/>
              </a:ext>
            </a:extLst>
          </p:cNvPr>
          <p:cNvSpPr>
            <a:spLocks noGrp="1"/>
          </p:cNvSpPr>
          <p:nvPr>
            <p:ph type="title"/>
          </p:nvPr>
        </p:nvSpPr>
        <p:spPr>
          <a:xfrm>
            <a:off x="838200" y="365125"/>
            <a:ext cx="10515600" cy="1325563"/>
          </a:xfrm>
        </p:spPr>
        <p:txBody>
          <a:bodyPr/>
          <a:lstStyle/>
          <a:p>
            <a:r>
              <a:rPr lang="da-DK"/>
              <a:t>Hvad er demens? </a:t>
            </a:r>
          </a:p>
        </p:txBody>
      </p:sp>
      <p:sp>
        <p:nvSpPr>
          <p:cNvPr id="3" name="Pladsholder til slidenummer 2">
            <a:extLst>
              <a:ext uri="{FF2B5EF4-FFF2-40B4-BE49-F238E27FC236}">
                <a16:creationId xmlns:a16="http://schemas.microsoft.com/office/drawing/2014/main" id="{F73EB21A-AF69-5505-AF5E-A30D585AA28B}"/>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31</a:t>
            </a:fld>
            <a:endParaRPr lang="da-DK"/>
          </a:p>
        </p:txBody>
      </p:sp>
      <p:sp>
        <p:nvSpPr>
          <p:cNvPr id="6" name="Content Placeholder 2">
            <a:extLst>
              <a:ext uri="{FF2B5EF4-FFF2-40B4-BE49-F238E27FC236}">
                <a16:creationId xmlns:a16="http://schemas.microsoft.com/office/drawing/2014/main" id="{A2975A36-B48D-122E-D0FC-ACA91C40A319}"/>
              </a:ext>
            </a:extLst>
          </p:cNvPr>
          <p:cNvSpPr txBox="1">
            <a:spLocks/>
          </p:cNvSpPr>
          <p:nvPr/>
        </p:nvSpPr>
        <p:spPr>
          <a:xfrm>
            <a:off x="851581" y="1822899"/>
            <a:ext cx="5512707" cy="45126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SzPct val="75000"/>
              <a:buFontTx/>
              <a:buBlip>
                <a:blip r:embed="rId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latin typeface="Mari Office" panose="020B0506040000020004" pitchFamily="34" charset="0"/>
                <a:ea typeface="+mn-lt"/>
                <a:cs typeface="+mn-lt"/>
              </a:rPr>
              <a:t>Fællesbetegnelse for en række sygdomme i hjernen, som vedvarende svækker kognitive funktioner</a:t>
            </a:r>
            <a:endParaRPr lang="da-DK" dirty="0">
              <a:latin typeface="Mari Office" panose="020B0506040000020004" pitchFamily="34" charset="0"/>
            </a:endParaRPr>
          </a:p>
          <a:p>
            <a:pPr marL="0" indent="0">
              <a:buNone/>
            </a:pPr>
            <a:endParaRPr lang="da-DK" sz="1800" b="1" dirty="0"/>
          </a:p>
          <a:p>
            <a:pPr marL="0" indent="0">
              <a:buNone/>
            </a:pPr>
            <a:endParaRPr lang="da-DK" sz="1800" b="1" dirty="0"/>
          </a:p>
          <a:p>
            <a:pPr marL="0" indent="0">
              <a:buNone/>
            </a:pPr>
            <a:endParaRPr lang="da-DK" sz="1800" b="1" dirty="0"/>
          </a:p>
          <a:p>
            <a:pPr lvl="1">
              <a:buFont typeface="Arial"/>
            </a:pPr>
            <a:endParaRPr lang="da-DK" sz="1800" dirty="0"/>
          </a:p>
          <a:p>
            <a:endParaRPr lang="da-DK" sz="1800" dirty="0"/>
          </a:p>
          <a:p>
            <a:pPr>
              <a:lnSpc>
                <a:spcPct val="100000"/>
              </a:lnSpc>
              <a:spcBef>
                <a:spcPts val="0"/>
              </a:spcBef>
              <a:buFont typeface="Calibri,Sans-Serif"/>
            </a:pPr>
            <a:endParaRPr lang="da-DK" sz="1800" dirty="0"/>
          </a:p>
          <a:p>
            <a:pPr>
              <a:lnSpc>
                <a:spcPct val="100000"/>
              </a:lnSpc>
              <a:spcBef>
                <a:spcPts val="0"/>
              </a:spcBef>
              <a:buFont typeface="Calibri,Sans-Serif"/>
            </a:pPr>
            <a:endParaRPr lang="en-US" sz="1800" dirty="0">
              <a:solidFill>
                <a:srgbClr val="123845"/>
              </a:solidFill>
            </a:endParaRPr>
          </a:p>
        </p:txBody>
      </p:sp>
      <p:pic>
        <p:nvPicPr>
          <p:cNvPr id="4" name="Picture 3">
            <a:extLst>
              <a:ext uri="{FF2B5EF4-FFF2-40B4-BE49-F238E27FC236}">
                <a16:creationId xmlns:a16="http://schemas.microsoft.com/office/drawing/2014/main" id="{45C049A3-61E2-8C8E-66D9-896B651AFBA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16200000">
            <a:off x="6322068" y="1884700"/>
            <a:ext cx="5374359" cy="3998910"/>
          </a:xfrm>
          <a:prstGeom prst="rect">
            <a:avLst/>
          </a:prstGeom>
        </p:spPr>
      </p:pic>
      <p:sp>
        <p:nvSpPr>
          <p:cNvPr id="2" name="Tekstfelt 1">
            <a:extLst>
              <a:ext uri="{FF2B5EF4-FFF2-40B4-BE49-F238E27FC236}">
                <a16:creationId xmlns:a16="http://schemas.microsoft.com/office/drawing/2014/main" id="{6F83C0F2-E06A-94EC-FAF1-95520BF323C9}"/>
              </a:ext>
            </a:extLst>
          </p:cNvPr>
          <p:cNvSpPr txBox="1"/>
          <p:nvPr/>
        </p:nvSpPr>
        <p:spPr>
          <a:xfrm>
            <a:off x="6491288" y="66060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demenshåndbog ”Personcentreret omsorg i praksis"</a:t>
            </a:r>
          </a:p>
        </p:txBody>
      </p:sp>
      <p:sp>
        <p:nvSpPr>
          <p:cNvPr id="5" name="Rektangel 4">
            <a:extLst>
              <a:ext uri="{FF2B5EF4-FFF2-40B4-BE49-F238E27FC236}">
                <a16:creationId xmlns:a16="http://schemas.microsoft.com/office/drawing/2014/main" id="{92D72B70-CEB5-390A-CB50-E86F89E9D2FC}"/>
              </a:ext>
            </a:extLst>
          </p:cNvPr>
          <p:cNvSpPr/>
          <p:nvPr/>
        </p:nvSpPr>
        <p:spPr>
          <a:xfrm>
            <a:off x="6696075" y="1690688"/>
            <a:ext cx="1371600" cy="831850"/>
          </a:xfrm>
          <a:prstGeom prst="rect">
            <a:avLst/>
          </a:prstGeom>
          <a:solidFill>
            <a:srgbClr val="471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custDataLst>
      <p:custData r:id="rId1"/>
      <p:custData r:id="rId2"/>
    </p:custDataLst>
    <p:extLst>
      <p:ext uri="{BB962C8B-B14F-4D97-AF65-F5344CB8AC3E}">
        <p14:creationId xmlns:p14="http://schemas.microsoft.com/office/powerpoint/2010/main" val="3132350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1B73C-39C8-1E24-9889-AB2047E73E3E}"/>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47711BE4-EA8D-AFB8-0E24-F33B474CFE5D}"/>
              </a:ext>
            </a:extLst>
          </p:cNvPr>
          <p:cNvSpPr>
            <a:spLocks noGrp="1"/>
          </p:cNvSpPr>
          <p:nvPr>
            <p:ph type="title"/>
          </p:nvPr>
        </p:nvSpPr>
        <p:spPr>
          <a:xfrm>
            <a:off x="838200" y="365125"/>
            <a:ext cx="10515600" cy="1325563"/>
          </a:xfrm>
        </p:spPr>
        <p:txBody>
          <a:bodyPr>
            <a:normAutofit/>
          </a:bodyPr>
          <a:lstStyle/>
          <a:p>
            <a:r>
              <a:rPr lang="da-DK" dirty="0"/>
              <a:t>Demenssygdomme </a:t>
            </a:r>
            <a:r>
              <a:rPr lang="da-DK" b="0" dirty="0"/>
              <a:t>Alzheimers sygdom </a:t>
            </a:r>
            <a:endParaRPr lang="en-US" b="0" dirty="0"/>
          </a:p>
        </p:txBody>
      </p:sp>
      <p:sp>
        <p:nvSpPr>
          <p:cNvPr id="3" name="Pladsholder til slidenummer 2">
            <a:extLst>
              <a:ext uri="{FF2B5EF4-FFF2-40B4-BE49-F238E27FC236}">
                <a16:creationId xmlns:a16="http://schemas.microsoft.com/office/drawing/2014/main" id="{D9C8BC46-74BC-4958-07D1-91F6C428F5A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32</a:t>
            </a:fld>
            <a:endParaRPr lang="da-DK"/>
          </a:p>
        </p:txBody>
      </p:sp>
      <p:pic>
        <p:nvPicPr>
          <p:cNvPr id="2" name="Billede 1">
            <a:extLst>
              <a:ext uri="{FF2B5EF4-FFF2-40B4-BE49-F238E27FC236}">
                <a16:creationId xmlns:a16="http://schemas.microsoft.com/office/drawing/2014/main" id="{DB71E217-4699-5A22-39A2-65DC9B2C285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14399" y="1583458"/>
            <a:ext cx="5181601" cy="3104648"/>
          </a:xfrm>
          <a:prstGeom prst="rect">
            <a:avLst/>
          </a:prstGeom>
        </p:spPr>
      </p:pic>
      <p:sp>
        <p:nvSpPr>
          <p:cNvPr id="19" name="TextBox 18">
            <a:extLst>
              <a:ext uri="{FF2B5EF4-FFF2-40B4-BE49-F238E27FC236}">
                <a16:creationId xmlns:a16="http://schemas.microsoft.com/office/drawing/2014/main" id="{5865E1A4-293A-DE0D-7733-B2E7A8E123B9}"/>
              </a:ext>
            </a:extLst>
          </p:cNvPr>
          <p:cNvSpPr txBox="1"/>
          <p:nvPr/>
        </p:nvSpPr>
        <p:spPr>
          <a:xfrm>
            <a:off x="6491287" y="3017508"/>
            <a:ext cx="50053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a-DK" dirty="0">
              <a:latin typeface="Mari Office" panose="020B0506040000020004" pitchFamily="34" charset="0"/>
            </a:endParaRPr>
          </a:p>
        </p:txBody>
      </p:sp>
      <p:sp>
        <p:nvSpPr>
          <p:cNvPr id="20" name="TextBox 19">
            <a:extLst>
              <a:ext uri="{FF2B5EF4-FFF2-40B4-BE49-F238E27FC236}">
                <a16:creationId xmlns:a16="http://schemas.microsoft.com/office/drawing/2014/main" id="{2B96E58D-67CC-A85F-0098-DD2AB09DA36B}"/>
              </a:ext>
            </a:extLst>
          </p:cNvPr>
          <p:cNvSpPr txBox="1"/>
          <p:nvPr/>
        </p:nvSpPr>
        <p:spPr>
          <a:xfrm>
            <a:off x="6491288" y="1771528"/>
            <a:ext cx="500538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dirty="0">
                <a:latin typeface="Mari Office" panose="020B0506040000020004" pitchFamily="34" charset="0"/>
              </a:rPr>
              <a:t>De sociale evner til at aflæse andre, er ofte intakte hos mennesker med Alzheimers sygdom. </a:t>
            </a:r>
          </a:p>
          <a:p>
            <a:endParaRPr lang="da-DK" dirty="0">
              <a:latin typeface="Mari Office" panose="020B0506040000020004" pitchFamily="34" charset="0"/>
            </a:endParaRPr>
          </a:p>
          <a:p>
            <a:r>
              <a:rPr lang="da-DK" dirty="0">
                <a:latin typeface="Mari Office" panose="020B0506040000020004" pitchFamily="34" charset="0"/>
              </a:rPr>
              <a:t>Når evnen til at aflæse stemninger er intakt, opdager personen lynhurtigt, hvis en medarbejder taler hen over hovedet på dem. </a:t>
            </a:r>
          </a:p>
        </p:txBody>
      </p:sp>
      <p:sp>
        <p:nvSpPr>
          <p:cNvPr id="6" name="Tekstfelt 5">
            <a:extLst>
              <a:ext uri="{FF2B5EF4-FFF2-40B4-BE49-F238E27FC236}">
                <a16:creationId xmlns:a16="http://schemas.microsoft.com/office/drawing/2014/main" id="{1CA27657-C3FE-46DD-2EA8-0033B1E8A649}"/>
              </a:ext>
            </a:extLst>
          </p:cNvPr>
          <p:cNvSpPr txBox="1"/>
          <p:nvPr/>
        </p:nvSpPr>
        <p:spPr>
          <a:xfrm>
            <a:off x="6491288" y="6350943"/>
            <a:ext cx="404971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demenshåndbog ”Personcentreret omsorg i praksis"</a:t>
            </a:r>
          </a:p>
        </p:txBody>
      </p:sp>
    </p:spTree>
    <p:custDataLst>
      <p:custData r:id="rId1"/>
      <p:custData r:id="rId2"/>
    </p:custDataLst>
    <p:extLst>
      <p:ext uri="{BB962C8B-B14F-4D97-AF65-F5344CB8AC3E}">
        <p14:creationId xmlns:p14="http://schemas.microsoft.com/office/powerpoint/2010/main" val="3787319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E055A-E9CF-EAAF-E6C9-901E94E29BF8}"/>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B7C477FC-DEC7-0FD6-AAA2-33B08577E108}"/>
              </a:ext>
            </a:extLst>
          </p:cNvPr>
          <p:cNvPicPr>
            <a:picLocks noChangeAspect="1"/>
          </p:cNvPicPr>
          <p:nvPr/>
        </p:nvPicPr>
        <p:blipFill>
          <a:blip r:embed="rId5">
            <a:extLst>
              <a:ext uri="{28A0092B-C50C-407E-A947-70E740481C1C}">
                <a14:useLocalDpi xmlns:a14="http://schemas.microsoft.com/office/drawing/2010/main" val="0"/>
              </a:ext>
            </a:extLst>
          </a:blip>
          <a:srcRect l="1063"/>
          <a:stretch/>
        </p:blipFill>
        <p:spPr>
          <a:xfrm>
            <a:off x="987619" y="1601061"/>
            <a:ext cx="5115259" cy="3848018"/>
          </a:xfrm>
          <a:prstGeom prst="rect">
            <a:avLst/>
          </a:prstGeom>
        </p:spPr>
      </p:pic>
      <p:sp>
        <p:nvSpPr>
          <p:cNvPr id="15" name="Title 1">
            <a:extLst>
              <a:ext uri="{FF2B5EF4-FFF2-40B4-BE49-F238E27FC236}">
                <a16:creationId xmlns:a16="http://schemas.microsoft.com/office/drawing/2014/main" id="{20790299-FCC0-20B3-21D9-D2A8BA3CF046}"/>
              </a:ext>
            </a:extLst>
          </p:cNvPr>
          <p:cNvSpPr>
            <a:spLocks noGrp="1"/>
          </p:cNvSpPr>
          <p:nvPr>
            <p:ph type="title"/>
          </p:nvPr>
        </p:nvSpPr>
        <p:spPr>
          <a:xfrm>
            <a:off x="838200" y="365125"/>
            <a:ext cx="10515600" cy="1325563"/>
          </a:xfrm>
        </p:spPr>
        <p:txBody>
          <a:bodyPr>
            <a:normAutofit/>
          </a:bodyPr>
          <a:lstStyle/>
          <a:p>
            <a:r>
              <a:rPr lang="da-DK"/>
              <a:t>Demenssygdomme </a:t>
            </a:r>
            <a:r>
              <a:rPr lang="da-DK" b="0"/>
              <a:t>Lewy Body demens</a:t>
            </a:r>
            <a:r>
              <a:rPr lang="da-DK"/>
              <a:t> </a:t>
            </a:r>
            <a:endParaRPr lang="en-US"/>
          </a:p>
        </p:txBody>
      </p:sp>
      <p:sp>
        <p:nvSpPr>
          <p:cNvPr id="3" name="Pladsholder til slidenummer 2">
            <a:extLst>
              <a:ext uri="{FF2B5EF4-FFF2-40B4-BE49-F238E27FC236}">
                <a16:creationId xmlns:a16="http://schemas.microsoft.com/office/drawing/2014/main" id="{B8E6A449-BBB0-8734-F968-E34A3D6AF36F}"/>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33</a:t>
            </a:fld>
            <a:endParaRPr lang="da-DK"/>
          </a:p>
        </p:txBody>
      </p:sp>
      <p:sp>
        <p:nvSpPr>
          <p:cNvPr id="8" name="TextBox 7">
            <a:extLst>
              <a:ext uri="{FF2B5EF4-FFF2-40B4-BE49-F238E27FC236}">
                <a16:creationId xmlns:a16="http://schemas.microsoft.com/office/drawing/2014/main" id="{E55EEEC6-25E0-C4DF-588A-4A9CD2D1BF78}"/>
              </a:ext>
            </a:extLst>
          </p:cNvPr>
          <p:cNvSpPr txBox="1"/>
          <p:nvPr/>
        </p:nvSpPr>
        <p:spPr>
          <a:xfrm>
            <a:off x="6491288" y="1772890"/>
            <a:ext cx="5118402"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dirty="0">
                <a:latin typeface="Mari Office" panose="020B0506040000020004" pitchFamily="34" charset="0"/>
              </a:rPr>
              <a:t>Ved Lewy Body demens er det vigtigt at anerkende, at de ser noget som vi ikke ser. </a:t>
            </a:r>
          </a:p>
          <a:p>
            <a:endParaRPr lang="da-DK" dirty="0">
              <a:latin typeface="Mari Office" panose="020B0506040000020004" pitchFamily="34" charset="0"/>
            </a:endParaRPr>
          </a:p>
          <a:p>
            <a:r>
              <a:rPr lang="da-DK" dirty="0">
                <a:latin typeface="Mari Office" panose="020B0506040000020004" pitchFamily="34" charset="0"/>
              </a:rPr>
              <a:t>Det er en del af deres virkelighed. Og hvis personen får at vide at det ikke er rigtigt, kan personen blive vred og frustreret og føle sig syg og forkert.</a:t>
            </a:r>
          </a:p>
        </p:txBody>
      </p:sp>
      <p:sp>
        <p:nvSpPr>
          <p:cNvPr id="4" name="Tekstfelt 3">
            <a:extLst>
              <a:ext uri="{FF2B5EF4-FFF2-40B4-BE49-F238E27FC236}">
                <a16:creationId xmlns:a16="http://schemas.microsoft.com/office/drawing/2014/main" id="{5A5FCC9E-35C7-2204-B57E-35AA2E76308F}"/>
              </a:ext>
            </a:extLst>
          </p:cNvPr>
          <p:cNvSpPr txBox="1"/>
          <p:nvPr/>
        </p:nvSpPr>
        <p:spPr>
          <a:xfrm>
            <a:off x="6491288" y="6350943"/>
            <a:ext cx="404971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demenshåndbog ”Personcentreret omsorg i praksis"</a:t>
            </a:r>
          </a:p>
        </p:txBody>
      </p:sp>
    </p:spTree>
    <p:custDataLst>
      <p:custData r:id="rId1"/>
      <p:custData r:id="rId2"/>
    </p:custDataLst>
    <p:extLst>
      <p:ext uri="{BB962C8B-B14F-4D97-AF65-F5344CB8AC3E}">
        <p14:creationId xmlns:p14="http://schemas.microsoft.com/office/powerpoint/2010/main" val="1310105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091D6-BD69-69FF-E6CA-CB40AE850D96}"/>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49FA2EED-5B52-B6D0-7F68-6DFDB91C3C01}"/>
              </a:ext>
            </a:extLst>
          </p:cNvPr>
          <p:cNvSpPr>
            <a:spLocks noGrp="1"/>
          </p:cNvSpPr>
          <p:nvPr>
            <p:ph type="title"/>
          </p:nvPr>
        </p:nvSpPr>
        <p:spPr>
          <a:xfrm>
            <a:off x="838200" y="365125"/>
            <a:ext cx="10515600" cy="1325563"/>
          </a:xfrm>
        </p:spPr>
        <p:txBody>
          <a:bodyPr>
            <a:normAutofit/>
          </a:bodyPr>
          <a:lstStyle/>
          <a:p>
            <a:r>
              <a:rPr lang="da-DK"/>
              <a:t>Demenssygdomme </a:t>
            </a:r>
            <a:r>
              <a:rPr lang="da-DK" b="0" err="1"/>
              <a:t>frontotemporal</a:t>
            </a:r>
            <a:r>
              <a:rPr lang="da-DK" b="0"/>
              <a:t> demens </a:t>
            </a:r>
            <a:endParaRPr lang="en-US"/>
          </a:p>
        </p:txBody>
      </p:sp>
      <p:sp>
        <p:nvSpPr>
          <p:cNvPr id="3" name="Pladsholder til slidenummer 2">
            <a:extLst>
              <a:ext uri="{FF2B5EF4-FFF2-40B4-BE49-F238E27FC236}">
                <a16:creationId xmlns:a16="http://schemas.microsoft.com/office/drawing/2014/main" id="{698E712B-52A4-284D-5BDF-8AF392EC3442}"/>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34</a:t>
            </a:fld>
            <a:endParaRPr lang="da-DK"/>
          </a:p>
        </p:txBody>
      </p:sp>
      <p:pic>
        <p:nvPicPr>
          <p:cNvPr id="11" name="Billede 10" descr="Et billede, der indeholder tekst, skærmbillede, Font/skrifttype&#10;&#10;AI-genereret indhold kan være ukorrekt.">
            <a:extLst>
              <a:ext uri="{FF2B5EF4-FFF2-40B4-BE49-F238E27FC236}">
                <a16:creationId xmlns:a16="http://schemas.microsoft.com/office/drawing/2014/main" id="{63E6D0D5-E2E4-432F-DF44-BB6C5C6DCCB6}"/>
              </a:ext>
            </a:extLst>
          </p:cNvPr>
          <p:cNvPicPr>
            <a:picLocks noChangeAspect="1"/>
          </p:cNvPicPr>
          <p:nvPr/>
        </p:nvPicPr>
        <p:blipFill>
          <a:blip r:embed="rId5"/>
          <a:stretch>
            <a:fillRect/>
          </a:stretch>
        </p:blipFill>
        <p:spPr>
          <a:xfrm>
            <a:off x="747920" y="1603926"/>
            <a:ext cx="6130771" cy="2832607"/>
          </a:xfrm>
          <a:prstGeom prst="rect">
            <a:avLst/>
          </a:prstGeom>
        </p:spPr>
      </p:pic>
      <p:sp>
        <p:nvSpPr>
          <p:cNvPr id="2" name="Tekstfelt 1">
            <a:extLst>
              <a:ext uri="{FF2B5EF4-FFF2-40B4-BE49-F238E27FC236}">
                <a16:creationId xmlns:a16="http://schemas.microsoft.com/office/drawing/2014/main" id="{A0E38E48-0BDA-51B3-273D-4A10C5D7C65A}"/>
              </a:ext>
            </a:extLst>
          </p:cNvPr>
          <p:cNvSpPr txBox="1"/>
          <p:nvPr/>
        </p:nvSpPr>
        <p:spPr>
          <a:xfrm>
            <a:off x="6491288" y="6350943"/>
            <a:ext cx="404971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demenshåndbog ”Personcentreret omsorg i praksis"</a:t>
            </a:r>
          </a:p>
        </p:txBody>
      </p:sp>
      <p:sp>
        <p:nvSpPr>
          <p:cNvPr id="4" name="TextBox 7">
            <a:extLst>
              <a:ext uri="{FF2B5EF4-FFF2-40B4-BE49-F238E27FC236}">
                <a16:creationId xmlns:a16="http://schemas.microsoft.com/office/drawing/2014/main" id="{EC3105BC-862C-B1D3-ADD6-2ED112404D30}"/>
              </a:ext>
            </a:extLst>
          </p:cNvPr>
          <p:cNvSpPr txBox="1"/>
          <p:nvPr/>
        </p:nvSpPr>
        <p:spPr>
          <a:xfrm>
            <a:off x="7073597" y="1944299"/>
            <a:ext cx="4686853" cy="230832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dirty="0">
                <a:latin typeface="Mari Office" panose="020B0506040000020004" pitchFamily="34" charset="0"/>
              </a:rPr>
              <a:t>Nogle har svært ved at tage initiativ og igangsætte handlinger Det betyder fx også, at det kan være svært at foretage valg. </a:t>
            </a:r>
          </a:p>
          <a:p>
            <a:endParaRPr lang="da-DK" dirty="0">
              <a:latin typeface="Mari Office" panose="020B0506040000020004" pitchFamily="34" charset="0"/>
            </a:endParaRPr>
          </a:p>
          <a:p>
            <a:r>
              <a:rPr lang="da-DK" dirty="0">
                <a:latin typeface="Mari Office" panose="020B0506040000020004" pitchFamily="34" charset="0"/>
              </a:rPr>
              <a:t>Andre har problemer med at bremse egne handlinger De bliver styret af de impulser, de får fra omgivelserne. De siger det, de tænker. Når de ser noget, de gerne vil have, så tager de det. </a:t>
            </a:r>
          </a:p>
        </p:txBody>
      </p:sp>
    </p:spTree>
    <p:custDataLst>
      <p:custData r:id="rId1"/>
      <p:custData r:id="rId2"/>
    </p:custDataLst>
    <p:extLst>
      <p:ext uri="{BB962C8B-B14F-4D97-AF65-F5344CB8AC3E}">
        <p14:creationId xmlns:p14="http://schemas.microsoft.com/office/powerpoint/2010/main" val="2852677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C6B35-9A8B-1E30-5810-420DB83A0DBD}"/>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B709EC5C-7FA8-EC6D-C736-558DD9225A53}"/>
              </a:ext>
            </a:extLst>
          </p:cNvPr>
          <p:cNvSpPr>
            <a:spLocks noGrp="1"/>
          </p:cNvSpPr>
          <p:nvPr>
            <p:ph type="title"/>
          </p:nvPr>
        </p:nvSpPr>
        <p:spPr>
          <a:xfrm>
            <a:off x="838200" y="568325"/>
            <a:ext cx="11518900" cy="1325563"/>
          </a:xfrm>
        </p:spPr>
        <p:txBody>
          <a:bodyPr>
            <a:normAutofit/>
          </a:bodyPr>
          <a:lstStyle/>
          <a:p>
            <a:r>
              <a:rPr lang="en-US" dirty="0" err="1"/>
              <a:t>Adfærdsmæssige</a:t>
            </a:r>
            <a:r>
              <a:rPr lang="en-US" dirty="0"/>
              <a:t> og </a:t>
            </a:r>
            <a:r>
              <a:rPr lang="en-US" dirty="0" err="1"/>
              <a:t>psykiske</a:t>
            </a:r>
            <a:r>
              <a:rPr lang="en-US" dirty="0"/>
              <a:t> </a:t>
            </a:r>
            <a:r>
              <a:rPr lang="en-US" dirty="0" err="1"/>
              <a:t>symptomer</a:t>
            </a:r>
            <a:r>
              <a:rPr lang="en-US" dirty="0"/>
              <a:t>    </a:t>
            </a:r>
            <a:r>
              <a:rPr lang="en-US" sz="2800" b="0" dirty="0">
                <a:latin typeface="Mari Office" panose="020B0506040000020004" pitchFamily="34" charset="0"/>
                <a:cs typeface="Arial"/>
              </a:rPr>
              <a:t>Behavioral and Psychological Symptoms of Dementia (BPSD)</a:t>
            </a:r>
            <a:endParaRPr lang="en-US" dirty="0"/>
          </a:p>
        </p:txBody>
      </p:sp>
      <p:sp>
        <p:nvSpPr>
          <p:cNvPr id="3" name="Pladsholder til slidenummer 2">
            <a:extLst>
              <a:ext uri="{FF2B5EF4-FFF2-40B4-BE49-F238E27FC236}">
                <a16:creationId xmlns:a16="http://schemas.microsoft.com/office/drawing/2014/main" id="{7E2F996D-0D40-A6C1-90C4-BA8D1104BADD}"/>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35</a:t>
            </a:fld>
            <a:endParaRPr lang="da-DK"/>
          </a:p>
        </p:txBody>
      </p:sp>
      <p:sp>
        <p:nvSpPr>
          <p:cNvPr id="7" name="TextBox 6">
            <a:extLst>
              <a:ext uri="{FF2B5EF4-FFF2-40B4-BE49-F238E27FC236}">
                <a16:creationId xmlns:a16="http://schemas.microsoft.com/office/drawing/2014/main" id="{D2322E59-E047-2855-5692-D3E4B090BBBF}"/>
              </a:ext>
            </a:extLst>
          </p:cNvPr>
          <p:cNvSpPr txBox="1"/>
          <p:nvPr/>
        </p:nvSpPr>
        <p:spPr>
          <a:xfrm>
            <a:off x="6491288" y="1955012"/>
            <a:ext cx="3805977" cy="193283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800" dirty="0">
                <a:latin typeface="Mari Office Heavy" panose="020B0906050000020004" pitchFamily="34" charset="0"/>
              </a:rPr>
              <a:t>Hvorfor får man BPSD?</a:t>
            </a:r>
          </a:p>
          <a:p>
            <a:r>
              <a:rPr lang="da-DK" sz="1800" dirty="0">
                <a:latin typeface="Mari Office" panose="020B0506040000020004" pitchFamily="34" charset="0"/>
              </a:rPr>
              <a:t>Der kan være flere grunde, herunder  </a:t>
            </a:r>
          </a:p>
          <a:p>
            <a:pPr marL="228600" lvl="1" indent="-228600">
              <a:lnSpc>
                <a:spcPct val="90000"/>
              </a:lnSpc>
              <a:spcBef>
                <a:spcPts val="1000"/>
              </a:spcBef>
              <a:buSzPct val="75000"/>
              <a:buBlip>
                <a:blip r:embed="rId5"/>
              </a:buBlip>
            </a:pPr>
            <a:r>
              <a:rPr lang="da-DK" dirty="0" err="1">
                <a:latin typeface="Mari Office" panose="020B0506040000020004" pitchFamily="34" charset="0"/>
              </a:rPr>
              <a:t>neurodegenerative</a:t>
            </a:r>
            <a:r>
              <a:rPr lang="da-DK" dirty="0">
                <a:latin typeface="Mari Office" panose="020B0506040000020004" pitchFamily="34" charset="0"/>
              </a:rPr>
              <a:t>, </a:t>
            </a:r>
          </a:p>
          <a:p>
            <a:pPr marL="228600" lvl="1" indent="-228600">
              <a:lnSpc>
                <a:spcPct val="90000"/>
              </a:lnSpc>
              <a:spcBef>
                <a:spcPts val="1000"/>
              </a:spcBef>
              <a:buSzPct val="75000"/>
              <a:buBlip>
                <a:blip r:embed="rId5"/>
              </a:buBlip>
            </a:pPr>
            <a:r>
              <a:rPr lang="da-DK" dirty="0">
                <a:latin typeface="Mari Office" panose="020B0506040000020004" pitchFamily="34" charset="0"/>
              </a:rPr>
              <a:t>uopfyldte psykologiske behov og</a:t>
            </a:r>
          </a:p>
          <a:p>
            <a:pPr marL="228600" lvl="1" indent="-228600">
              <a:lnSpc>
                <a:spcPct val="90000"/>
              </a:lnSpc>
              <a:spcBef>
                <a:spcPts val="1000"/>
              </a:spcBef>
              <a:buSzPct val="75000"/>
              <a:buBlip>
                <a:blip r:embed="rId5"/>
              </a:buBlip>
            </a:pPr>
            <a:r>
              <a:rPr lang="da-DK" dirty="0">
                <a:latin typeface="Mari Office" panose="020B0506040000020004" pitchFamily="34" charset="0"/>
              </a:rPr>
              <a:t>fysiske årsager. </a:t>
            </a:r>
          </a:p>
        </p:txBody>
      </p:sp>
      <p:sp>
        <p:nvSpPr>
          <p:cNvPr id="16" name="TextBox 15">
            <a:extLst>
              <a:ext uri="{FF2B5EF4-FFF2-40B4-BE49-F238E27FC236}">
                <a16:creationId xmlns:a16="http://schemas.microsoft.com/office/drawing/2014/main" id="{9C6F46D5-8143-A65C-E24F-A4A24578C900}"/>
              </a:ext>
            </a:extLst>
          </p:cNvPr>
          <p:cNvSpPr txBox="1"/>
          <p:nvPr/>
        </p:nvSpPr>
        <p:spPr>
          <a:xfrm>
            <a:off x="8360658" y="5416981"/>
            <a:ext cx="335336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a:latin typeface="Mari Office" panose="020B0506040000020004" pitchFamily="34" charset="0"/>
              </a:rPr>
              <a:t>Lær mere på Nationalt Videnscenter for demens’ online-kursus “udfordrende adfærd”</a:t>
            </a:r>
          </a:p>
        </p:txBody>
      </p:sp>
      <p:sp>
        <p:nvSpPr>
          <p:cNvPr id="18" name="Tekstfelt 17">
            <a:extLst>
              <a:ext uri="{FF2B5EF4-FFF2-40B4-BE49-F238E27FC236}">
                <a16:creationId xmlns:a16="http://schemas.microsoft.com/office/drawing/2014/main" id="{D7668341-1325-7CB6-E99B-44552E0415B0}"/>
              </a:ext>
            </a:extLst>
          </p:cNvPr>
          <p:cNvSpPr txBox="1"/>
          <p:nvPr/>
        </p:nvSpPr>
        <p:spPr>
          <a:xfrm>
            <a:off x="6491288" y="3805855"/>
            <a:ext cx="5005387" cy="646331"/>
          </a:xfrm>
          <a:prstGeom prst="rect">
            <a:avLst/>
          </a:prstGeom>
          <a:noFill/>
          <a:ln>
            <a:noFill/>
          </a:ln>
        </p:spPr>
        <p:txBody>
          <a:bodyPr wrap="square">
            <a:spAutoFit/>
          </a:bodyPr>
          <a:lstStyle/>
          <a:p>
            <a:r>
              <a:rPr lang="da-DK" dirty="0">
                <a:latin typeface="Mari Office" panose="020B0506040000020004" pitchFamily="34" charset="0"/>
              </a:rPr>
              <a:t>BPSD forekommer med øget hyppighed i takt med progression af grundsygdommen.</a:t>
            </a:r>
            <a:endParaRPr lang="en-US" dirty="0">
              <a:latin typeface="Mari Office" panose="020B0506040000020004" pitchFamily="34" charset="0"/>
            </a:endParaRPr>
          </a:p>
        </p:txBody>
      </p:sp>
      <p:sp>
        <p:nvSpPr>
          <p:cNvPr id="2" name="Tekstfelt 1">
            <a:extLst>
              <a:ext uri="{FF2B5EF4-FFF2-40B4-BE49-F238E27FC236}">
                <a16:creationId xmlns:a16="http://schemas.microsoft.com/office/drawing/2014/main" id="{3C8EA6EC-CACA-566F-9B0C-6316FC010E93}"/>
              </a:ext>
            </a:extLst>
          </p:cNvPr>
          <p:cNvSpPr txBox="1"/>
          <p:nvPr/>
        </p:nvSpPr>
        <p:spPr>
          <a:xfrm>
            <a:off x="846461" y="5410229"/>
            <a:ext cx="6166570" cy="646331"/>
          </a:xfrm>
          <a:prstGeom prst="rect">
            <a:avLst/>
          </a:prstGeom>
          <a:noFill/>
        </p:spPr>
        <p:txBody>
          <a:bodyPr wrap="square" rtlCol="0">
            <a:spAutoFit/>
          </a:bodyPr>
          <a:lstStyle/>
          <a:p>
            <a:r>
              <a:rPr lang="da-DK" dirty="0">
                <a:hlinkClick r:id="rId6"/>
              </a:rPr>
              <a:t>Video "Adfærdsændringer hos mennesker med demens" (3 min) </a:t>
            </a:r>
            <a:br>
              <a:rPr lang="da-DK" dirty="0">
                <a:hlinkClick r:id="rId6"/>
              </a:rPr>
            </a:br>
            <a:r>
              <a:rPr lang="da-DK" dirty="0">
                <a:hlinkClick r:id="rId6"/>
              </a:rPr>
              <a:t>fra Nationalt Videncenter for demens</a:t>
            </a:r>
            <a:endParaRPr lang="da-DK" dirty="0"/>
          </a:p>
        </p:txBody>
      </p:sp>
      <p:pic>
        <p:nvPicPr>
          <p:cNvPr id="5" name="Billede 4">
            <a:extLst>
              <a:ext uri="{FF2B5EF4-FFF2-40B4-BE49-F238E27FC236}">
                <a16:creationId xmlns:a16="http://schemas.microsoft.com/office/drawing/2014/main" id="{1E8281FA-999A-60AB-7F58-793E4529CEF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200" b="94400" l="6064" r="97416">
                        <a14:foregroundMark x1="9543" y1="49371" x2="31113" y2="15200"/>
                        <a14:foregroundMark x1="31113" y1="15200" x2="39364" y2="10286"/>
                        <a14:foregroundMark x1="39364" y1="10286" x2="61829" y2="11200"/>
                        <a14:foregroundMark x1="61829" y1="11200" x2="76342" y2="31771"/>
                        <a14:foregroundMark x1="76342" y1="31771" x2="83201" y2="50400"/>
                        <a14:foregroundMark x1="83201" y1="50400" x2="79920" y2="69029"/>
                        <a14:foregroundMark x1="79920" y1="69029" x2="70875" y2="85829"/>
                        <a14:foregroundMark x1="70875" y1="85829" x2="41849" y2="86171"/>
                        <a14:foregroundMark x1="41849" y1="86171" x2="26640" y2="64686"/>
                        <a14:foregroundMark x1="26640" y1="64686" x2="17594" y2="39886"/>
                        <a14:foregroundMark x1="6262" y1="50629" x2="6262" y2="50629"/>
                        <a14:foregroundMark x1="30915" y1="7200" x2="62425" y2="8000"/>
                        <a14:foregroundMark x1="94135" y1="49029" x2="94135" y2="49029"/>
                        <a14:foregroundMark x1="97416" y1="50971" x2="97416" y2="50971"/>
                        <a14:foregroundMark x1="33996" y1="89143" x2="51392" y2="93486"/>
                        <a14:foregroundMark x1="51392" y1="93486" x2="54871" y2="92686"/>
                        <a14:foregroundMark x1="63419" y1="93486" x2="72565" y2="87657"/>
                        <a14:foregroundMark x1="72565" y1="87657" x2="85586" y2="69143"/>
                        <a14:foregroundMark x1="87972" y1="66286" x2="89761" y2="45029"/>
                        <a14:foregroundMark x1="89761" y1="45029" x2="89662" y2="44686"/>
                        <a14:foregroundMark x1="92545" y1="54857" x2="92147" y2="45257"/>
                        <a14:foregroundMark x1="92147" y1="45257" x2="89165" y2="39543"/>
                        <a14:foregroundMark x1="68390" y1="9257" x2="78032" y2="20914"/>
                        <a14:foregroundMark x1="78032" y1="20914" x2="78032" y2="21943"/>
                        <a14:foregroundMark x1="7952" y1="51657" x2="25944" y2="82971"/>
                        <a14:foregroundMark x1="32008" y1="68914" x2="33598" y2="39543"/>
                        <a14:foregroundMark x1="33598" y1="39543" x2="47515" y2="61371"/>
                        <a14:foregroundMark x1="47515" y1="61371" x2="48708" y2="23543"/>
                        <a14:foregroundMark x1="48708" y1="23543" x2="50000" y2="50400"/>
                        <a14:foregroundMark x1="50000" y1="50400" x2="65507" y2="66514"/>
                        <a14:foregroundMark x1="65507" y1="66514" x2="60835" y2="79886"/>
                        <a14:foregroundMark x1="59145" y1="35314" x2="61034" y2="53371"/>
                        <a14:foregroundMark x1="61034" y1="53371" x2="52883" y2="42743"/>
                        <a14:foregroundMark x1="52883" y1="42743" x2="49006" y2="56000"/>
                        <a14:foregroundMark x1="52187" y1="30857" x2="51889" y2="54971"/>
                        <a14:foregroundMark x1="51889" y1="54971" x2="47913" y2="30971"/>
                        <a14:foregroundMark x1="47913" y1="30971" x2="41352" y2="35314"/>
                        <a14:foregroundMark x1="41352" y1="35314" x2="36978" y2="54400"/>
                        <a14:foregroundMark x1="36978" y1="54400" x2="22763" y2="66400"/>
                        <a14:foregroundMark x1="22763" y1="66400" x2="21372" y2="56000"/>
                        <a14:foregroundMark x1="31909" y1="33257" x2="28131" y2="45600"/>
                        <a14:foregroundMark x1="28131" y1="45600" x2="38867" y2="56686"/>
                        <a14:foregroundMark x1="38867" y1="56686" x2="51193" y2="62743"/>
                        <a14:foregroundMark x1="51193" y1="62743" x2="53082" y2="72343"/>
                        <a14:foregroundMark x1="53082" y1="72343" x2="52485" y2="76914"/>
                        <a14:foregroundMark x1="52386" y1="76686" x2="54274" y2="27657"/>
                        <a14:foregroundMark x1="54274" y1="27657" x2="53877" y2="27086"/>
                        <a14:foregroundMark x1="43539" y1="91543" x2="37376" y2="76686"/>
                        <a14:foregroundMark x1="37376" y1="76686" x2="36183" y2="41714"/>
                        <a14:foregroundMark x1="35388" y1="30057" x2="33201" y2="34514"/>
                        <a14:foregroundMark x1="24652" y1="54971" x2="28032" y2="62629"/>
                        <a14:foregroundMark x1="26044" y1="51886" x2="27833" y2="61600"/>
                        <a14:foregroundMark x1="27833" y1="61600" x2="28131" y2="61029"/>
                        <a14:foregroundMark x1="29324" y1="51886" x2="28827" y2="54971"/>
                        <a14:foregroundMark x1="40755" y1="17943" x2="48907" y2="79429"/>
                        <a14:foregroundMark x1="48907" y1="79429" x2="48608" y2="79543"/>
                        <a14:foregroundMark x1="40159" y1="23429" x2="40656" y2="23429"/>
                        <a14:foregroundMark x1="43539" y1="23771" x2="41252" y2="74057"/>
                        <a14:foregroundMark x1="41252" y1="74057" x2="41451" y2="74400"/>
                        <a14:foregroundMark x1="46223" y1="66286" x2="44235" y2="77143"/>
                        <a14:foregroundMark x1="43042" y1="62743" x2="42247" y2="82629"/>
                        <a14:foregroundMark x1="43042" y1="78286" x2="46521" y2="82057"/>
                        <a14:foregroundMark x1="49205" y1="80686" x2="51392" y2="24000"/>
                        <a14:foregroundMark x1="63618" y1="51086" x2="67694" y2="59086"/>
                        <a14:foregroundMark x1="67694" y1="59086" x2="59940" y2="60686"/>
                        <a14:foregroundMark x1="59245" y1="62057" x2="58052" y2="72800"/>
                        <a14:foregroundMark x1="58052" y1="72800" x2="54871" y2="66629"/>
                        <a14:foregroundMark x1="54871" y1="66629" x2="58052" y2="58629"/>
                        <a14:foregroundMark x1="54374" y1="26400" x2="42942" y2="21257"/>
                        <a14:foregroundMark x1="42942" y1="21257" x2="25646" y2="39886"/>
                        <a14:foregroundMark x1="25646" y1="39886" x2="27038" y2="46857"/>
                        <a14:foregroundMark x1="30915" y1="40000" x2="65507" y2="18629"/>
                        <a14:foregroundMark x1="65507" y1="18629" x2="68688" y2="9143"/>
                        <a14:foregroundMark x1="68688" y1="9143" x2="72863" y2="7886"/>
                        <a14:foregroundMark x1="73360" y1="8686" x2="79523" y2="25143"/>
                        <a14:foregroundMark x1="73658" y1="10514" x2="83996" y2="38857"/>
                        <a14:foregroundMark x1="82803" y1="70400" x2="76839" y2="86286"/>
                        <a14:foregroundMark x1="69583" y1="45714" x2="69583" y2="45714"/>
                        <a14:foregroundMark x1="71074" y1="31886" x2="71074" y2="31886"/>
                        <a14:foregroundMark x1="68390" y1="44686" x2="68390" y2="45143"/>
                        <a14:foregroundMark x1="67694" y1="49029" x2="67893" y2="47543"/>
                        <a14:foregroundMark x1="70179" y1="32229" x2="70179" y2="32000"/>
                        <a14:foregroundMark x1="51590" y1="78286" x2="51889" y2="78629"/>
                        <a14:foregroundMark x1="42644" y1="94400" x2="26740" y2="87657"/>
                        <a14:foregroundMark x1="26740" y1="87657" x2="25447" y2="85714"/>
                        <a14:foregroundMark x1="62525" y1="93029" x2="68986" y2="92343"/>
                        <a14:foregroundMark x1="68986" y1="92343" x2="77336" y2="88000"/>
                        <a14:foregroundMark x1="77336" y1="88000" x2="78032" y2="86057"/>
                      </a14:backgroundRemoval>
                    </a14:imgEffect>
                  </a14:imgLayer>
                </a14:imgProps>
              </a:ext>
            </a:extLst>
          </a:blip>
          <a:stretch>
            <a:fillRect/>
          </a:stretch>
        </p:blipFill>
        <p:spPr>
          <a:xfrm rot="16200000">
            <a:off x="9896221" y="1628640"/>
            <a:ext cx="2167411" cy="1885174"/>
          </a:xfrm>
          <a:prstGeom prst="rect">
            <a:avLst/>
          </a:prstGeom>
        </p:spPr>
      </p:pic>
      <p:pic>
        <p:nvPicPr>
          <p:cNvPr id="6" name="Billede 5" descr="Et billede, der indeholder mønster, sting, pixel&#10;&#10;Indhold genereret af kunstig intelligens kan være forkert.">
            <a:extLst>
              <a:ext uri="{FF2B5EF4-FFF2-40B4-BE49-F238E27FC236}">
                <a16:creationId xmlns:a16="http://schemas.microsoft.com/office/drawing/2014/main" id="{97C50678-CF5D-0830-11E2-EDAD0CBEF8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909" y="5515336"/>
            <a:ext cx="778787" cy="776490"/>
          </a:xfrm>
          <a:prstGeom prst="rect">
            <a:avLst/>
          </a:prstGeom>
        </p:spPr>
      </p:pic>
      <p:pic>
        <p:nvPicPr>
          <p:cNvPr id="11" name="Billede 10">
            <a:extLst>
              <a:ext uri="{FF2B5EF4-FFF2-40B4-BE49-F238E27FC236}">
                <a16:creationId xmlns:a16="http://schemas.microsoft.com/office/drawing/2014/main" id="{2DD3A9BA-D475-3C8A-146A-F31306124F69}"/>
              </a:ext>
            </a:extLst>
          </p:cNvPr>
          <p:cNvPicPr>
            <a:picLocks noChangeAspect="1"/>
          </p:cNvPicPr>
          <p:nvPr/>
        </p:nvPicPr>
        <p:blipFill>
          <a:blip r:embed="rId10"/>
          <a:stretch>
            <a:fillRect/>
          </a:stretch>
        </p:blipFill>
        <p:spPr>
          <a:xfrm>
            <a:off x="1411643" y="1989138"/>
            <a:ext cx="3769255" cy="3014461"/>
          </a:xfrm>
          <a:prstGeom prst="rect">
            <a:avLst/>
          </a:prstGeom>
        </p:spPr>
      </p:pic>
    </p:spTree>
    <p:custDataLst>
      <p:custData r:id="rId1"/>
      <p:custData r:id="rId2"/>
    </p:custDataLst>
    <p:extLst>
      <p:ext uri="{BB962C8B-B14F-4D97-AF65-F5344CB8AC3E}">
        <p14:creationId xmlns:p14="http://schemas.microsoft.com/office/powerpoint/2010/main" val="2499534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descr="Øje med massiv udfyldning">
            <a:extLst>
              <a:ext uri="{FF2B5EF4-FFF2-40B4-BE49-F238E27FC236}">
                <a16:creationId xmlns:a16="http://schemas.microsoft.com/office/drawing/2014/main" id="{121402D8-9C18-1243-8C0C-E0FE42765F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00992" y="3601057"/>
            <a:ext cx="1878466" cy="1904297"/>
          </a:xfrm>
          <a:prstGeom prst="rect">
            <a:avLst/>
          </a:prstGeom>
        </p:spPr>
      </p:pic>
      <p:pic>
        <p:nvPicPr>
          <p:cNvPr id="15" name="Graphic 14" descr="Øre med massiv udfyldning">
            <a:extLst>
              <a:ext uri="{FF2B5EF4-FFF2-40B4-BE49-F238E27FC236}">
                <a16:creationId xmlns:a16="http://schemas.microsoft.com/office/drawing/2014/main" id="{DC263398-026D-9B44-41DD-29573F303B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19430" y="4200021"/>
            <a:ext cx="2163123" cy="2187185"/>
          </a:xfrm>
          <a:prstGeom prst="rect">
            <a:avLst/>
          </a:prstGeom>
        </p:spPr>
      </p:pic>
      <p:pic>
        <p:nvPicPr>
          <p:cNvPr id="11" name="Graphic 10" descr="Medicin med massiv udfyldning">
            <a:extLst>
              <a:ext uri="{FF2B5EF4-FFF2-40B4-BE49-F238E27FC236}">
                <a16:creationId xmlns:a16="http://schemas.microsoft.com/office/drawing/2014/main" id="{C77E7D46-0030-94DA-3F2A-5AF19D49D1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91635" y="1716369"/>
            <a:ext cx="2490061" cy="2515891"/>
          </a:xfrm>
          <a:prstGeom prst="rect">
            <a:avLst/>
          </a:prstGeom>
        </p:spPr>
      </p:pic>
      <p:pic>
        <p:nvPicPr>
          <p:cNvPr id="10" name="Graphic 9" descr="Mand med massiv udfyldning">
            <a:extLst>
              <a:ext uri="{FF2B5EF4-FFF2-40B4-BE49-F238E27FC236}">
                <a16:creationId xmlns:a16="http://schemas.microsoft.com/office/drawing/2014/main" id="{13F31523-0756-737F-33EF-5E642A30D4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0483" y="1795893"/>
            <a:ext cx="2621574" cy="2356841"/>
          </a:xfrm>
          <a:prstGeom prst="rect">
            <a:avLst/>
          </a:prstGeom>
        </p:spPr>
      </p:pic>
      <p:sp>
        <p:nvSpPr>
          <p:cNvPr id="2" name="Title 1">
            <a:extLst>
              <a:ext uri="{FF2B5EF4-FFF2-40B4-BE49-F238E27FC236}">
                <a16:creationId xmlns:a16="http://schemas.microsoft.com/office/drawing/2014/main" id="{B744ABE7-99D6-0855-B621-D0751F25015C}"/>
              </a:ext>
            </a:extLst>
          </p:cNvPr>
          <p:cNvSpPr>
            <a:spLocks noGrp="1"/>
          </p:cNvSpPr>
          <p:nvPr>
            <p:ph type="title"/>
          </p:nvPr>
        </p:nvSpPr>
        <p:spPr>
          <a:xfrm>
            <a:off x="838200" y="376852"/>
            <a:ext cx="10515600" cy="1325563"/>
          </a:xfrm>
        </p:spPr>
        <p:txBody>
          <a:bodyPr>
            <a:normAutofit/>
          </a:bodyPr>
          <a:lstStyle/>
          <a:p>
            <a:r>
              <a:rPr lang="da-DK" dirty="0"/>
              <a:t>Fysiske årsager</a:t>
            </a:r>
            <a:endParaRPr lang="da-DK" sz="2400" b="0" dirty="0">
              <a:solidFill>
                <a:srgbClr val="003362"/>
              </a:solidFill>
            </a:endParaRPr>
          </a:p>
        </p:txBody>
      </p:sp>
      <p:sp>
        <p:nvSpPr>
          <p:cNvPr id="3" name="Content Placeholder 2">
            <a:extLst>
              <a:ext uri="{FF2B5EF4-FFF2-40B4-BE49-F238E27FC236}">
                <a16:creationId xmlns:a16="http://schemas.microsoft.com/office/drawing/2014/main" id="{C13703C5-78A2-BE2D-7E69-AFF3DA17DE39}"/>
              </a:ext>
            </a:extLst>
          </p:cNvPr>
          <p:cNvSpPr>
            <a:spLocks noGrp="1"/>
          </p:cNvSpPr>
          <p:nvPr>
            <p:ph idx="1"/>
          </p:nvPr>
        </p:nvSpPr>
        <p:spPr>
          <a:xfrm>
            <a:off x="1134961" y="1819970"/>
            <a:ext cx="5037239" cy="2668594"/>
          </a:xfrm>
        </p:spPr>
        <p:txBody>
          <a:bodyPr vert="horz" lIns="91440" tIns="45720" rIns="91440" bIns="45720" rtlCol="0" anchor="t">
            <a:normAutofit/>
          </a:bodyPr>
          <a:lstStyle/>
          <a:p>
            <a:pPr marL="0" indent="0">
              <a:buNone/>
            </a:pPr>
            <a:r>
              <a:rPr lang="da-DK" sz="1800" b="1" dirty="0">
                <a:latin typeface="Mari Office" panose="020B0506040000020004" pitchFamily="34" charset="0"/>
              </a:rPr>
              <a:t>  </a:t>
            </a:r>
            <a:r>
              <a:rPr lang="da-DK" dirty="0">
                <a:latin typeface="Mari Office Heavy" panose="020B0906050000020004" pitchFamily="34" charset="0"/>
              </a:rPr>
              <a:t>Fysisk helbred</a:t>
            </a:r>
          </a:p>
          <a:p>
            <a:pPr marL="228600" lvl="1">
              <a:spcBef>
                <a:spcPts val="1000"/>
              </a:spcBef>
              <a:buSzPct val="75000"/>
              <a:buBlip>
                <a:blip r:embed="rId11"/>
              </a:buBlip>
            </a:pPr>
            <a:r>
              <a:rPr lang="da-DK" sz="1800" dirty="0"/>
              <a:t>Dehydrering/utilstrækkelig ernæring</a:t>
            </a:r>
          </a:p>
          <a:p>
            <a:pPr marL="228600" lvl="1">
              <a:spcBef>
                <a:spcPts val="1000"/>
              </a:spcBef>
              <a:buSzPct val="75000"/>
              <a:buBlip>
                <a:blip r:embed="rId11"/>
              </a:buBlip>
            </a:pPr>
            <a:r>
              <a:rPr lang="da-DK" sz="1800" dirty="0"/>
              <a:t>Infektion (luftveje, urinveje)</a:t>
            </a:r>
          </a:p>
          <a:p>
            <a:pPr marL="228600" lvl="1">
              <a:spcBef>
                <a:spcPts val="1000"/>
              </a:spcBef>
              <a:buSzPct val="75000"/>
              <a:buBlip>
                <a:blip r:embed="rId11"/>
              </a:buBlip>
            </a:pPr>
            <a:r>
              <a:rPr lang="da-DK" sz="1800" dirty="0"/>
              <a:t>Forstoppelse</a:t>
            </a:r>
          </a:p>
          <a:p>
            <a:pPr marL="228600" lvl="1">
              <a:spcBef>
                <a:spcPts val="1000"/>
              </a:spcBef>
              <a:buSzPct val="75000"/>
              <a:buBlip>
                <a:blip r:embed="rId11"/>
              </a:buBlip>
            </a:pPr>
            <a:r>
              <a:rPr lang="da-DK" sz="1800" dirty="0"/>
              <a:t>Smerter</a:t>
            </a:r>
          </a:p>
          <a:p>
            <a:pPr marL="228600" lvl="1">
              <a:spcBef>
                <a:spcPts val="1000"/>
              </a:spcBef>
              <a:buSzPct val="75000"/>
              <a:buBlip>
                <a:blip r:embed="rId11"/>
              </a:buBlip>
            </a:pPr>
            <a:r>
              <a:rPr lang="da-DK" sz="1800" dirty="0"/>
              <a:t>Søvnforstyrrelser</a:t>
            </a:r>
          </a:p>
          <a:p>
            <a:pPr lvl="1">
              <a:buFont typeface="Courier New"/>
              <a:buChar char="o"/>
            </a:pPr>
            <a:endParaRPr lang="da-DK" sz="1800" dirty="0">
              <a:latin typeface="Mari Office" panose="020B0506040000020004" pitchFamily="34" charset="0"/>
              <a:ea typeface="+mn-lt"/>
              <a:cs typeface="+mn-lt"/>
            </a:endParaRPr>
          </a:p>
          <a:p>
            <a:endParaRPr lang="da-DK" sz="1800" dirty="0">
              <a:latin typeface="Mari Office" panose="020B0506040000020004" pitchFamily="34" charset="0"/>
              <a:ea typeface="+mn-lt"/>
              <a:cs typeface="+mn-lt"/>
            </a:endParaRPr>
          </a:p>
        </p:txBody>
      </p:sp>
      <p:sp>
        <p:nvSpPr>
          <p:cNvPr id="4" name="Slide Number Placeholder 3">
            <a:extLst>
              <a:ext uri="{FF2B5EF4-FFF2-40B4-BE49-F238E27FC236}">
                <a16:creationId xmlns:a16="http://schemas.microsoft.com/office/drawing/2014/main" id="{F78CBC09-4498-4A0C-C03E-372D69E229B5}"/>
              </a:ext>
            </a:extLst>
          </p:cNvPr>
          <p:cNvSpPr>
            <a:spLocks noGrp="1"/>
          </p:cNvSpPr>
          <p:nvPr>
            <p:ph type="sldNum" sz="quarter" idx="12"/>
          </p:nvPr>
        </p:nvSpPr>
        <p:spPr/>
        <p:txBody>
          <a:bodyPr/>
          <a:lstStyle/>
          <a:p>
            <a:fld id="{0DAB5548-7253-48D6-B95B-F3D312A72220}" type="slidenum">
              <a:rPr lang="da-DK" smtClean="0"/>
              <a:pPr/>
              <a:t>36</a:t>
            </a:fld>
            <a:endParaRPr lang="da-DK"/>
          </a:p>
        </p:txBody>
      </p:sp>
      <p:sp>
        <p:nvSpPr>
          <p:cNvPr id="9" name="Content Placeholder 2">
            <a:extLst>
              <a:ext uri="{FF2B5EF4-FFF2-40B4-BE49-F238E27FC236}">
                <a16:creationId xmlns:a16="http://schemas.microsoft.com/office/drawing/2014/main" id="{FC73C70E-6CEE-4C0F-BB07-14839492880A}"/>
              </a:ext>
            </a:extLst>
          </p:cNvPr>
          <p:cNvSpPr txBox="1">
            <a:spLocks/>
          </p:cNvSpPr>
          <p:nvPr/>
        </p:nvSpPr>
        <p:spPr>
          <a:xfrm>
            <a:off x="6523542" y="1832481"/>
            <a:ext cx="3722177" cy="170371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SzPct val="75000"/>
              <a:buFontTx/>
              <a:buBlip>
                <a:blip r:embed="rId11"/>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latin typeface="Mari Office Heavy" panose="020B0906050000020004" pitchFamily="34" charset="0"/>
              </a:rPr>
              <a:t>Medicin</a:t>
            </a:r>
          </a:p>
          <a:p>
            <a:pPr marL="228600" lvl="1">
              <a:spcBef>
                <a:spcPts val="1000"/>
              </a:spcBef>
              <a:buSzPct val="75000"/>
              <a:buBlip>
                <a:blip r:embed="rId11"/>
              </a:buBlip>
            </a:pPr>
            <a:r>
              <a:rPr lang="da-DK" sz="1800" dirty="0"/>
              <a:t>Bivirkning</a:t>
            </a:r>
          </a:p>
          <a:p>
            <a:pPr marL="228600" lvl="1">
              <a:spcBef>
                <a:spcPts val="1000"/>
              </a:spcBef>
              <a:buSzPct val="75000"/>
              <a:buBlip>
                <a:blip r:embed="rId11"/>
              </a:buBlip>
            </a:pPr>
            <a:r>
              <a:rPr lang="da-DK" sz="1800" dirty="0"/>
              <a:t>Interaktion</a:t>
            </a:r>
          </a:p>
          <a:p>
            <a:pPr marL="228600" lvl="1">
              <a:spcBef>
                <a:spcPts val="1000"/>
              </a:spcBef>
              <a:buSzPct val="75000"/>
              <a:buBlip>
                <a:blip r:embed="rId11"/>
              </a:buBlip>
            </a:pPr>
            <a:r>
              <a:rPr lang="da-DK" sz="1800" dirty="0" err="1"/>
              <a:t>Antikolinerg</a:t>
            </a:r>
            <a:r>
              <a:rPr lang="da-DK" sz="1800" dirty="0"/>
              <a:t> belastning</a:t>
            </a:r>
          </a:p>
          <a:p>
            <a:pPr marL="0" indent="0">
              <a:buNone/>
            </a:pPr>
            <a:endParaRPr lang="da-DK" sz="1800" b="1" dirty="0">
              <a:latin typeface="Mari Office" panose="020B0506040000020004" pitchFamily="34" charset="0"/>
            </a:endParaRPr>
          </a:p>
        </p:txBody>
      </p:sp>
      <p:sp>
        <p:nvSpPr>
          <p:cNvPr id="12" name="Content Placeholder 2">
            <a:extLst>
              <a:ext uri="{FF2B5EF4-FFF2-40B4-BE49-F238E27FC236}">
                <a16:creationId xmlns:a16="http://schemas.microsoft.com/office/drawing/2014/main" id="{0853E2FB-1FA4-F3A1-0A5B-9F04FC6CF9DA}"/>
              </a:ext>
            </a:extLst>
          </p:cNvPr>
          <p:cNvSpPr txBox="1">
            <a:spLocks/>
          </p:cNvSpPr>
          <p:nvPr/>
        </p:nvSpPr>
        <p:spPr>
          <a:xfrm>
            <a:off x="6491288" y="4232260"/>
            <a:ext cx="4949126" cy="22848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SzPct val="75000"/>
              <a:buFontTx/>
              <a:buBlip>
                <a:blip r:embed="rId11"/>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latin typeface="Mari Office Heavy" panose="020B0906050000020004" pitchFamily="34" charset="0"/>
              </a:rPr>
              <a:t>Sanser/kommunikation</a:t>
            </a:r>
          </a:p>
          <a:p>
            <a:pPr marL="228600" lvl="1">
              <a:spcBef>
                <a:spcPts val="1000"/>
              </a:spcBef>
              <a:buSzPct val="75000"/>
              <a:buBlip>
                <a:blip r:embed="rId11"/>
              </a:buBlip>
            </a:pPr>
            <a:r>
              <a:rPr lang="da-DK" sz="1800" dirty="0"/>
              <a:t>Syn</a:t>
            </a:r>
          </a:p>
          <a:p>
            <a:pPr marL="228600" lvl="1">
              <a:spcBef>
                <a:spcPts val="1000"/>
              </a:spcBef>
              <a:buSzPct val="75000"/>
              <a:buBlip>
                <a:blip r:embed="rId11"/>
              </a:buBlip>
            </a:pPr>
            <a:r>
              <a:rPr lang="da-DK" sz="1800" dirty="0"/>
              <a:t>Hørelse</a:t>
            </a:r>
          </a:p>
          <a:p>
            <a:pPr marL="228600" lvl="1">
              <a:spcBef>
                <a:spcPts val="1000"/>
              </a:spcBef>
              <a:buSzPct val="75000"/>
              <a:buBlip>
                <a:blip r:embed="rId11"/>
              </a:buBlip>
            </a:pPr>
            <a:r>
              <a:rPr lang="da-DK" sz="1800" dirty="0"/>
              <a:t>Ændring i miljø (flytning, indlæggelse, andre beboere)</a:t>
            </a:r>
          </a:p>
        </p:txBody>
      </p:sp>
    </p:spTree>
    <p:extLst>
      <p:ext uri="{BB962C8B-B14F-4D97-AF65-F5344CB8AC3E}">
        <p14:creationId xmlns:p14="http://schemas.microsoft.com/office/powerpoint/2010/main" val="2477262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56CC3-F013-6032-9384-9E2A108FC11A}"/>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FB7EB52F-7D7B-6C7E-127C-77EC6D094B46}"/>
              </a:ext>
            </a:extLst>
          </p:cNvPr>
          <p:cNvSpPr>
            <a:spLocks noGrp="1"/>
          </p:cNvSpPr>
          <p:nvPr>
            <p:ph type="title"/>
          </p:nvPr>
        </p:nvSpPr>
        <p:spPr>
          <a:xfrm>
            <a:off x="838200" y="365125"/>
            <a:ext cx="10515600" cy="1325563"/>
          </a:xfrm>
        </p:spPr>
        <p:txBody>
          <a:bodyPr/>
          <a:lstStyle/>
          <a:p>
            <a:r>
              <a:rPr lang="da-DK" dirty="0"/>
              <a:t>Delir kan forveksles med demens</a:t>
            </a:r>
            <a:r>
              <a:rPr lang="en-US" dirty="0"/>
              <a:t>  </a:t>
            </a:r>
          </a:p>
        </p:txBody>
      </p:sp>
      <p:sp>
        <p:nvSpPr>
          <p:cNvPr id="17" name="Content Placeholder 2">
            <a:extLst>
              <a:ext uri="{FF2B5EF4-FFF2-40B4-BE49-F238E27FC236}">
                <a16:creationId xmlns:a16="http://schemas.microsoft.com/office/drawing/2014/main" id="{60E3F31F-9966-4A10-C0D6-37BAB809EE0D}"/>
              </a:ext>
            </a:extLst>
          </p:cNvPr>
          <p:cNvSpPr>
            <a:spLocks noGrp="1"/>
          </p:cNvSpPr>
          <p:nvPr>
            <p:ph idx="1"/>
          </p:nvPr>
        </p:nvSpPr>
        <p:spPr>
          <a:xfrm>
            <a:off x="838200" y="1825625"/>
            <a:ext cx="10988232" cy="4351338"/>
          </a:xfrm>
        </p:spPr>
        <p:txBody>
          <a:bodyPr vert="horz" lIns="91440" tIns="45720" rIns="91440" bIns="45720" rtlCol="0" anchor="t">
            <a:normAutofit/>
          </a:bodyPr>
          <a:lstStyle/>
          <a:p>
            <a:r>
              <a:rPr lang="da-DK" sz="1800" b="1" dirty="0">
                <a:latin typeface="Mari Office" panose="020B0506040000020004" pitchFamily="34" charset="0"/>
              </a:rPr>
              <a:t>Delirium er </a:t>
            </a:r>
            <a:r>
              <a:rPr lang="da-DK" sz="1800" dirty="0">
                <a:latin typeface="Mari Office" panose="020B0506040000020004" pitchFamily="34" charset="0"/>
              </a:rPr>
              <a:t>en tilstand forårsaget af en alvorlig hjernepåvirkning, der opstår </a:t>
            </a:r>
            <a:r>
              <a:rPr lang="da-DK" sz="1800" u="sng" dirty="0">
                <a:latin typeface="Mari Office" panose="020B0506040000020004" pitchFamily="34" charset="0"/>
              </a:rPr>
              <a:t>pludseligt over timer til få dage.</a:t>
            </a:r>
            <a:r>
              <a:rPr lang="da-DK" sz="1800" dirty="0">
                <a:latin typeface="Mari Office" panose="020B0506040000020004" pitchFamily="34" charset="0"/>
              </a:rPr>
              <a:t>      </a:t>
            </a:r>
          </a:p>
          <a:p>
            <a:r>
              <a:rPr lang="da-DK" sz="1800" b="1" dirty="0">
                <a:latin typeface="Mari Office" panose="020B0506040000020004" pitchFamily="34" charset="0"/>
              </a:rPr>
              <a:t>Symptomerne</a:t>
            </a:r>
            <a:r>
              <a:rPr lang="da-DK" sz="1800" dirty="0">
                <a:latin typeface="Mari Office" panose="020B0506040000020004" pitchFamily="34" charset="0"/>
              </a:rPr>
              <a:t> på delirium er oftest svingende og kan ligne BPSD.</a:t>
            </a:r>
          </a:p>
          <a:p>
            <a:r>
              <a:rPr lang="da-DK" sz="1800" b="1" dirty="0">
                <a:latin typeface="Mari Office" panose="020B0506040000020004" pitchFamily="34" charset="0"/>
              </a:rPr>
              <a:t>Årsagen er </a:t>
            </a:r>
            <a:r>
              <a:rPr lang="da-DK" sz="1800" dirty="0">
                <a:latin typeface="Mari Office" panose="020B0506040000020004" pitchFamily="34" charset="0"/>
              </a:rPr>
              <a:t>ofte somatisk sygdom som infektion, væskemangel eller medicinpåvirkning. </a:t>
            </a:r>
            <a:endParaRPr lang="da-DK" sz="1800" dirty="0">
              <a:latin typeface="Mari Office" panose="020B0506040000020004" pitchFamily="34" charset="0"/>
              <a:ea typeface="+mn-lt"/>
              <a:cs typeface="+mn-lt"/>
            </a:endParaRPr>
          </a:p>
          <a:p>
            <a:r>
              <a:rPr lang="da-DK" sz="1800" dirty="0">
                <a:latin typeface="Mari Office" panose="020B0506040000020004" pitchFamily="34" charset="0"/>
              </a:rPr>
              <a:t>Ældre mennesker og mennesker med demens har en betydelig øget risiko for delirium.</a:t>
            </a:r>
          </a:p>
          <a:p>
            <a:endParaRPr lang="da-DK" sz="1800" b="1" dirty="0">
              <a:latin typeface="Mari Office" panose="020B0506040000020004" pitchFamily="34" charset="0"/>
              <a:ea typeface="+mn-lt"/>
              <a:cs typeface="+mn-lt"/>
            </a:endParaRPr>
          </a:p>
          <a:p>
            <a:r>
              <a:rPr lang="da-DK" sz="1800" b="1" dirty="0">
                <a:latin typeface="Mari Office" panose="020B0506040000020004" pitchFamily="34" charset="0"/>
                <a:ea typeface="+mn-lt"/>
                <a:cs typeface="+mn-lt"/>
              </a:rPr>
              <a:t>Hvad skal du gøre</a:t>
            </a:r>
            <a:endParaRPr lang="en-US" sz="1800" b="1" dirty="0">
              <a:latin typeface="Mari Office" panose="020B0506040000020004" pitchFamily="34" charset="0"/>
              <a:ea typeface="+mn-lt"/>
              <a:cs typeface="+mn-lt"/>
            </a:endParaRPr>
          </a:p>
          <a:p>
            <a:pPr lvl="1"/>
            <a:r>
              <a:rPr lang="da-DK" sz="1800" dirty="0">
                <a:latin typeface="Mari Office" panose="020B0506040000020004" pitchFamily="34" charset="0"/>
                <a:ea typeface="+mn-lt"/>
                <a:cs typeface="+mn-lt"/>
              </a:rPr>
              <a:t>Finde den udløsende årsag, </a:t>
            </a:r>
          </a:p>
          <a:p>
            <a:pPr lvl="1"/>
            <a:r>
              <a:rPr lang="da-DK" sz="1800" dirty="0">
                <a:latin typeface="Mari Office" panose="020B0506040000020004" pitchFamily="34" charset="0"/>
                <a:ea typeface="+mn-lt"/>
                <a:cs typeface="+mn-lt"/>
              </a:rPr>
              <a:t>sikre basal pleje,  </a:t>
            </a:r>
          </a:p>
          <a:p>
            <a:pPr lvl="1"/>
            <a:r>
              <a:rPr lang="da-DK" sz="1800" dirty="0">
                <a:latin typeface="Mari Office" panose="020B0506040000020004" pitchFamily="34" charset="0"/>
                <a:ea typeface="+mn-lt"/>
                <a:cs typeface="+mn-lt"/>
              </a:rPr>
              <a:t>skabe et roligt og trygt miljø omkring personen.</a:t>
            </a:r>
            <a:endParaRPr lang="da-DK" sz="1800" dirty="0">
              <a:latin typeface="Mari Office" panose="020B0506040000020004" pitchFamily="34" charset="0"/>
            </a:endParaRPr>
          </a:p>
          <a:p>
            <a:pPr lvl="1"/>
            <a:endParaRPr lang="da-DK" sz="1800" dirty="0">
              <a:latin typeface="Mari Office" panose="020B0506040000020004" pitchFamily="34" charset="0"/>
              <a:ea typeface="+mn-lt"/>
              <a:cs typeface="+mn-lt"/>
            </a:endParaRPr>
          </a:p>
          <a:p>
            <a:endParaRPr lang="en-US" sz="1800" dirty="0">
              <a:latin typeface="Mari Office" panose="020B0506040000020004" pitchFamily="34" charset="0"/>
              <a:ea typeface="+mn-lt"/>
              <a:cs typeface="+mn-lt"/>
            </a:endParaRPr>
          </a:p>
          <a:p>
            <a:pPr>
              <a:buChar char="•"/>
            </a:pPr>
            <a:endParaRPr lang="en-US" sz="1800" dirty="0">
              <a:latin typeface="Mari Office" panose="020B0506040000020004" pitchFamily="34" charset="0"/>
              <a:ea typeface="+mn-lt"/>
              <a:cs typeface="+mn-lt"/>
            </a:endParaRPr>
          </a:p>
          <a:p>
            <a:pPr>
              <a:buChar char="•"/>
            </a:pPr>
            <a:endParaRPr lang="en-US" sz="1800" dirty="0">
              <a:latin typeface="Mari Office" panose="020B0506040000020004" pitchFamily="34" charset="0"/>
              <a:ea typeface="+mn-lt"/>
              <a:cs typeface="+mn-lt"/>
            </a:endParaRPr>
          </a:p>
          <a:p>
            <a:pPr marL="0" indent="0">
              <a:buNone/>
            </a:pPr>
            <a:endParaRPr lang="en-US" sz="1800" dirty="0">
              <a:latin typeface="Mari Office" panose="020B0506040000020004" pitchFamily="34" charset="0"/>
              <a:ea typeface="+mn-lt"/>
              <a:cs typeface="+mn-lt"/>
            </a:endParaRPr>
          </a:p>
        </p:txBody>
      </p:sp>
      <p:sp>
        <p:nvSpPr>
          <p:cNvPr id="3" name="Pladsholder til slidenummer 2">
            <a:extLst>
              <a:ext uri="{FF2B5EF4-FFF2-40B4-BE49-F238E27FC236}">
                <a16:creationId xmlns:a16="http://schemas.microsoft.com/office/drawing/2014/main" id="{128807DF-8FBB-A0B1-5614-A51C545D313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37</a:t>
            </a:fld>
            <a:endParaRPr lang="da-DK"/>
          </a:p>
        </p:txBody>
      </p:sp>
      <p:sp>
        <p:nvSpPr>
          <p:cNvPr id="8" name="TextBox 15">
            <a:extLst>
              <a:ext uri="{FF2B5EF4-FFF2-40B4-BE49-F238E27FC236}">
                <a16:creationId xmlns:a16="http://schemas.microsoft.com/office/drawing/2014/main" id="{976B0D4D-8023-F1A2-A12F-15E3C4EF66BA}"/>
              </a:ext>
            </a:extLst>
          </p:cNvPr>
          <p:cNvSpPr txBox="1"/>
          <p:nvPr/>
        </p:nvSpPr>
        <p:spPr>
          <a:xfrm>
            <a:off x="8690858" y="5697538"/>
            <a:ext cx="313601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t>Lær</a:t>
            </a:r>
            <a:r>
              <a:rPr lang="en-US" dirty="0"/>
              <a:t> mere på </a:t>
            </a:r>
            <a:r>
              <a:rPr lang="en-US" dirty="0" err="1"/>
              <a:t>Nationalt</a:t>
            </a:r>
            <a:r>
              <a:rPr lang="en-US" dirty="0"/>
              <a:t> </a:t>
            </a:r>
            <a:r>
              <a:rPr lang="en-US" dirty="0" err="1"/>
              <a:t>Videnscenter</a:t>
            </a:r>
            <a:r>
              <a:rPr lang="en-US" dirty="0"/>
              <a:t> for </a:t>
            </a:r>
            <a:r>
              <a:rPr lang="en-US" dirty="0" err="1"/>
              <a:t>demens</a:t>
            </a:r>
            <a:r>
              <a:rPr lang="en-US" dirty="0"/>
              <a:t>’ online-</a:t>
            </a:r>
            <a:r>
              <a:rPr lang="en-US" dirty="0" err="1"/>
              <a:t>kursus</a:t>
            </a:r>
            <a:r>
              <a:rPr lang="en-US" dirty="0"/>
              <a:t> “delirium”</a:t>
            </a:r>
          </a:p>
        </p:txBody>
      </p:sp>
      <p:pic>
        <p:nvPicPr>
          <p:cNvPr id="10" name="Grafik 9" descr="Ur kontur">
            <a:extLst>
              <a:ext uri="{FF2B5EF4-FFF2-40B4-BE49-F238E27FC236}">
                <a16:creationId xmlns:a16="http://schemas.microsoft.com/office/drawing/2014/main" id="{04E6E319-F981-3FCB-A9CF-77B4B3B22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90100" y="911225"/>
            <a:ext cx="914400" cy="914400"/>
          </a:xfrm>
          <a:prstGeom prst="rect">
            <a:avLst/>
          </a:prstGeom>
        </p:spPr>
      </p:pic>
    </p:spTree>
    <p:custDataLst>
      <p:custData r:id="rId1"/>
      <p:custData r:id="rId2"/>
    </p:custDataLst>
    <p:extLst>
      <p:ext uri="{BB962C8B-B14F-4D97-AF65-F5344CB8AC3E}">
        <p14:creationId xmlns:p14="http://schemas.microsoft.com/office/powerpoint/2010/main" val="3734954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5854D-2AAD-FCBB-4376-DC91B78833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357124-3EBF-54B9-1B50-6304D11AFFDF}"/>
              </a:ext>
            </a:extLst>
          </p:cNvPr>
          <p:cNvSpPr>
            <a:spLocks noGrp="1"/>
          </p:cNvSpPr>
          <p:nvPr>
            <p:ph type="title"/>
          </p:nvPr>
        </p:nvSpPr>
        <p:spPr/>
        <p:txBody>
          <a:bodyPr/>
          <a:lstStyle/>
          <a:p>
            <a:r>
              <a:rPr lang="da-DK"/>
              <a:t>Hvorfor ikke antipsykotika til demente? </a:t>
            </a:r>
          </a:p>
        </p:txBody>
      </p:sp>
      <p:sp>
        <p:nvSpPr>
          <p:cNvPr id="4" name="Slide Number Placeholder 3">
            <a:extLst>
              <a:ext uri="{FF2B5EF4-FFF2-40B4-BE49-F238E27FC236}">
                <a16:creationId xmlns:a16="http://schemas.microsoft.com/office/drawing/2014/main" id="{F6A6E0E1-D9BD-5CF0-6636-106D97C82960}"/>
              </a:ext>
            </a:extLst>
          </p:cNvPr>
          <p:cNvSpPr>
            <a:spLocks noGrp="1"/>
          </p:cNvSpPr>
          <p:nvPr>
            <p:ph type="sldNum" sz="quarter" idx="12"/>
          </p:nvPr>
        </p:nvSpPr>
        <p:spPr/>
        <p:txBody>
          <a:bodyPr/>
          <a:lstStyle/>
          <a:p>
            <a:fld id="{0DAB5548-7253-48D6-B95B-F3D312A72220}" type="slidenum">
              <a:rPr lang="da-DK" smtClean="0"/>
              <a:pPr/>
              <a:t>38</a:t>
            </a:fld>
            <a:endParaRPr lang="da-DK"/>
          </a:p>
        </p:txBody>
      </p:sp>
      <p:sp>
        <p:nvSpPr>
          <p:cNvPr id="11" name="TextBox 15">
            <a:extLst>
              <a:ext uri="{FF2B5EF4-FFF2-40B4-BE49-F238E27FC236}">
                <a16:creationId xmlns:a16="http://schemas.microsoft.com/office/drawing/2014/main" id="{B399369B-F72F-5712-E283-D46A4F6D472C}"/>
              </a:ext>
            </a:extLst>
          </p:cNvPr>
          <p:cNvSpPr txBox="1"/>
          <p:nvPr/>
        </p:nvSpPr>
        <p:spPr>
          <a:xfrm>
            <a:off x="8690858" y="5697538"/>
            <a:ext cx="313601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t>Lær</a:t>
            </a:r>
            <a:r>
              <a:rPr lang="en-US" dirty="0"/>
              <a:t> mere på </a:t>
            </a:r>
            <a:r>
              <a:rPr lang="en-US" dirty="0" err="1"/>
              <a:t>Nationalt</a:t>
            </a:r>
            <a:r>
              <a:rPr lang="en-US" dirty="0"/>
              <a:t> </a:t>
            </a:r>
            <a:r>
              <a:rPr lang="en-US" dirty="0" err="1"/>
              <a:t>Videnscenter</a:t>
            </a:r>
            <a:r>
              <a:rPr lang="en-US" dirty="0"/>
              <a:t> for </a:t>
            </a:r>
            <a:r>
              <a:rPr lang="en-US" dirty="0" err="1"/>
              <a:t>demens</a:t>
            </a:r>
            <a:r>
              <a:rPr lang="en-US" dirty="0"/>
              <a:t>’ online-</a:t>
            </a:r>
            <a:r>
              <a:rPr lang="en-US" dirty="0" err="1"/>
              <a:t>kursus</a:t>
            </a:r>
            <a:r>
              <a:rPr lang="en-US" dirty="0"/>
              <a:t> “</a:t>
            </a:r>
            <a:r>
              <a:rPr lang="en-US" dirty="0" err="1"/>
              <a:t>demens</a:t>
            </a:r>
            <a:r>
              <a:rPr lang="en-US" dirty="0"/>
              <a:t>”</a:t>
            </a:r>
          </a:p>
        </p:txBody>
      </p:sp>
      <p:pic>
        <p:nvPicPr>
          <p:cNvPr id="14" name="Billede 13">
            <a:extLst>
              <a:ext uri="{FF2B5EF4-FFF2-40B4-BE49-F238E27FC236}">
                <a16:creationId xmlns:a16="http://schemas.microsoft.com/office/drawing/2014/main" id="{4F65C02D-EDEF-FDA5-A29F-10E13BB1E4B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428" b="95390" l="5653" r="97328">
                        <a14:foregroundMark x1="75848" y1="10284" x2="80267" y2="26950"/>
                        <a14:foregroundMark x1="80267" y1="26950" x2="88592" y2="40189"/>
                        <a14:foregroundMark x1="90853" y1="52600" x2="73690" y2="89716"/>
                        <a14:foregroundMark x1="70606" y1="8983" x2="35252" y2="11702"/>
                        <a14:foregroundMark x1="35252" y1="11702" x2="27544" y2="6974"/>
                        <a14:foregroundMark x1="29908" y1="4019" x2="11511" y2="46454"/>
                        <a14:foregroundMark x1="11511" y1="46454" x2="8941" y2="49054"/>
                        <a14:foregroundMark x1="8428" y1="50118" x2="24974" y2="87707"/>
                        <a14:foregroundMark x1="24974" y1="87707" x2="35766" y2="92790"/>
                        <a14:foregroundMark x1="35766" y1="92790" x2="68962" y2="90189"/>
                        <a14:foregroundMark x1="74512" y1="91962" x2="50976" y2="93499"/>
                        <a14:foregroundMark x1="50976" y1="93499" x2="50976" y2="93499"/>
                        <a14:foregroundMark x1="93422" y1="54846" x2="78006" y2="86761"/>
                        <a14:foregroundMark x1="79959" y1="69031" x2="76465" y2="50000"/>
                        <a14:foregroundMark x1="76465" y1="50000" x2="64954" y2="57801"/>
                        <a14:foregroundMark x1="64954" y1="57801" x2="50462" y2="46927"/>
                        <a14:foregroundMark x1="50462" y1="46927" x2="39363" y2="69504"/>
                        <a14:foregroundMark x1="39363" y1="69504" x2="35149" y2="66312"/>
                        <a14:foregroundMark x1="37307" y1="38416" x2="57143" y2="28605"/>
                        <a14:foregroundMark x1="57143" y1="28605" x2="57965" y2="18203"/>
                        <a14:foregroundMark x1="57965" y1="18203" x2="56835" y2="16903"/>
                        <a14:foregroundMark x1="37718" y1="10284" x2="57246" y2="3546"/>
                        <a14:foregroundMark x1="39671" y1="7683" x2="71737" y2="13830"/>
                        <a14:foregroundMark x1="71737" y1="13830" x2="76259" y2="23404"/>
                        <a14:foregroundMark x1="76259" y1="23404" x2="76465" y2="24704"/>
                        <a14:foregroundMark x1="38129" y1="23877" x2="37410" y2="44799"/>
                        <a14:foregroundMark x1="37410" y1="44799" x2="39054" y2="69976"/>
                        <a14:foregroundMark x1="33196" y1="37116" x2="29085" y2="55556"/>
                        <a14:foregroundMark x1="26927" y1="29196" x2="26413" y2="47636"/>
                        <a14:foregroundMark x1="23844" y1="38889" x2="23330" y2="61820"/>
                        <a14:foregroundMark x1="23330" y1="61820" x2="26002" y2="72222"/>
                        <a14:foregroundMark x1="5858" y1="50355" x2="5858" y2="50355"/>
                        <a14:foregroundMark x1="21069" y1="37116" x2="20658" y2="59338"/>
                        <a14:foregroundMark x1="28880" y1="90662" x2="32477" y2="93735"/>
                        <a14:foregroundMark x1="34738" y1="93735" x2="55704" y2="92908"/>
                        <a14:foregroundMark x1="73484" y1="95154" x2="63926" y2="95508"/>
                        <a14:foregroundMark x1="94758" y1="45626" x2="97328" y2="50118"/>
                        <a14:foregroundMark x1="81295" y1="32861" x2="78006" y2="41371"/>
                        <a14:foregroundMark x1="82323" y1="41135" x2="82528" y2="46099"/>
                        <a14:foregroundMark x1="78726" y1="32388" x2="78417" y2="41844"/>
                        <a14:foregroundMark x1="59609" y1="30615" x2="58993" y2="52128"/>
                        <a14:foregroundMark x1="64132" y1="55556" x2="64132" y2="53310"/>
                        <a14:foregroundMark x1="56526" y1="61584" x2="56526" y2="60284"/>
                      </a14:backgroundRemoval>
                    </a14:imgEffect>
                  </a14:imgLayer>
                </a14:imgProps>
              </a:ext>
            </a:extLst>
          </a:blip>
          <a:stretch>
            <a:fillRect/>
          </a:stretch>
        </p:blipFill>
        <p:spPr>
          <a:xfrm rot="16200000">
            <a:off x="655607" y="2063784"/>
            <a:ext cx="2797866" cy="2432676"/>
          </a:xfrm>
          <a:prstGeom prst="rect">
            <a:avLst/>
          </a:prstGeom>
        </p:spPr>
      </p:pic>
      <p:sp>
        <p:nvSpPr>
          <p:cNvPr id="15" name="Tekstfelt 14">
            <a:extLst>
              <a:ext uri="{FF2B5EF4-FFF2-40B4-BE49-F238E27FC236}">
                <a16:creationId xmlns:a16="http://schemas.microsoft.com/office/drawing/2014/main" id="{9CB368FE-BC9A-1F36-EF2B-2BEBD49B4E32}"/>
              </a:ext>
            </a:extLst>
          </p:cNvPr>
          <p:cNvSpPr txBox="1"/>
          <p:nvPr/>
        </p:nvSpPr>
        <p:spPr>
          <a:xfrm>
            <a:off x="4313307" y="66060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demenshåndbøger ”Guide til at nedbringe anipsykotisk medicin til mennesker med demens”</a:t>
            </a:r>
          </a:p>
        </p:txBody>
      </p:sp>
      <p:pic>
        <p:nvPicPr>
          <p:cNvPr id="17" name="Billede 16">
            <a:extLst>
              <a:ext uri="{FF2B5EF4-FFF2-40B4-BE49-F238E27FC236}">
                <a16:creationId xmlns:a16="http://schemas.microsoft.com/office/drawing/2014/main" id="{459809D9-4FC7-77C3-F9A6-1F400C3D69E3}"/>
              </a:ext>
            </a:extLst>
          </p:cNvPr>
          <p:cNvPicPr>
            <a:picLocks noChangeAspect="1"/>
          </p:cNvPicPr>
          <p:nvPr/>
        </p:nvPicPr>
        <p:blipFill>
          <a:blip r:embed="rId5"/>
          <a:stretch>
            <a:fillRect/>
          </a:stretch>
        </p:blipFill>
        <p:spPr>
          <a:xfrm>
            <a:off x="3732418" y="1881188"/>
            <a:ext cx="4800189" cy="3574256"/>
          </a:xfrm>
          <a:prstGeom prst="rect">
            <a:avLst/>
          </a:prstGeom>
        </p:spPr>
      </p:pic>
      <p:pic>
        <p:nvPicPr>
          <p:cNvPr id="19" name="Billede 18">
            <a:extLst>
              <a:ext uri="{FF2B5EF4-FFF2-40B4-BE49-F238E27FC236}">
                <a16:creationId xmlns:a16="http://schemas.microsoft.com/office/drawing/2014/main" id="{A87E2FD9-E882-B90B-DC1F-200EB783AA2A}"/>
              </a:ext>
            </a:extLst>
          </p:cNvPr>
          <p:cNvPicPr>
            <a:picLocks noChangeAspect="1"/>
          </p:cNvPicPr>
          <p:nvPr/>
        </p:nvPicPr>
        <p:blipFill>
          <a:blip r:embed="rId6"/>
          <a:stretch>
            <a:fillRect/>
          </a:stretch>
        </p:blipFill>
        <p:spPr>
          <a:xfrm rot="16200000">
            <a:off x="9346083" y="3627226"/>
            <a:ext cx="1150959" cy="667499"/>
          </a:xfrm>
          <a:prstGeom prst="rect">
            <a:avLst/>
          </a:prstGeom>
        </p:spPr>
      </p:pic>
      <p:pic>
        <p:nvPicPr>
          <p:cNvPr id="21" name="Billede 20">
            <a:extLst>
              <a:ext uri="{FF2B5EF4-FFF2-40B4-BE49-F238E27FC236}">
                <a16:creationId xmlns:a16="http://schemas.microsoft.com/office/drawing/2014/main" id="{173BAFBF-6C7D-D870-EA15-CCE3D9D231B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554" b="95711" l="9908" r="94931">
                        <a14:foregroundMark x1="91359" y1="51593" x2="91359" y2="51593"/>
                        <a14:foregroundMark x1="94931" y1="73039" x2="94931" y2="73039"/>
                        <a14:foregroundMark x1="83756" y1="92892" x2="83756" y2="92892"/>
                        <a14:foregroundMark x1="64747" y1="95833" x2="64747" y2="95833"/>
                        <a14:foregroundMark x1="35484" y1="6863" x2="35484" y2="6863"/>
                        <a14:foregroundMark x1="20392" y1="5270" x2="20392" y2="5270"/>
                        <a14:foregroundMark x1="35138" y1="3554" x2="35138" y2="3554"/>
                      </a14:backgroundRemoval>
                    </a14:imgEffect>
                  </a14:imgLayer>
                </a14:imgProps>
              </a:ext>
            </a:extLst>
          </a:blip>
          <a:stretch>
            <a:fillRect/>
          </a:stretch>
        </p:blipFill>
        <p:spPr>
          <a:xfrm rot="16200000">
            <a:off x="9878341" y="4290941"/>
            <a:ext cx="594934" cy="559292"/>
          </a:xfrm>
          <a:prstGeom prst="rect">
            <a:avLst/>
          </a:prstGeom>
        </p:spPr>
      </p:pic>
      <p:pic>
        <p:nvPicPr>
          <p:cNvPr id="23" name="Billede 22">
            <a:extLst>
              <a:ext uri="{FF2B5EF4-FFF2-40B4-BE49-F238E27FC236}">
                <a16:creationId xmlns:a16="http://schemas.microsoft.com/office/drawing/2014/main" id="{B8AD4D14-492C-7FAF-928D-BDF4EB33BD6A}"/>
              </a:ext>
            </a:extLst>
          </p:cNvPr>
          <p:cNvPicPr>
            <a:picLocks noChangeAspect="1"/>
          </p:cNvPicPr>
          <p:nvPr/>
        </p:nvPicPr>
        <p:blipFill>
          <a:blip r:embed="rId9"/>
          <a:stretch>
            <a:fillRect/>
          </a:stretch>
        </p:blipFill>
        <p:spPr>
          <a:xfrm rot="16200000">
            <a:off x="8626584" y="2801578"/>
            <a:ext cx="929115" cy="800564"/>
          </a:xfrm>
          <a:prstGeom prst="rect">
            <a:avLst/>
          </a:prstGeom>
        </p:spPr>
      </p:pic>
      <p:pic>
        <p:nvPicPr>
          <p:cNvPr id="25" name="Billede 24">
            <a:extLst>
              <a:ext uri="{FF2B5EF4-FFF2-40B4-BE49-F238E27FC236}">
                <a16:creationId xmlns:a16="http://schemas.microsoft.com/office/drawing/2014/main" id="{8B79E637-532C-D864-CAE8-93220B1A0B78}"/>
              </a:ext>
            </a:extLst>
          </p:cNvPr>
          <p:cNvPicPr>
            <a:picLocks noChangeAspect="1"/>
          </p:cNvPicPr>
          <p:nvPr/>
        </p:nvPicPr>
        <p:blipFill>
          <a:blip r:embed="rId10"/>
          <a:stretch>
            <a:fillRect/>
          </a:stretch>
        </p:blipFill>
        <p:spPr>
          <a:xfrm rot="16200000">
            <a:off x="10353115" y="4679441"/>
            <a:ext cx="1106894" cy="902215"/>
          </a:xfrm>
          <a:prstGeom prst="rect">
            <a:avLst/>
          </a:prstGeom>
        </p:spPr>
      </p:pic>
    </p:spTree>
    <p:extLst>
      <p:ext uri="{BB962C8B-B14F-4D97-AF65-F5344CB8AC3E}">
        <p14:creationId xmlns:p14="http://schemas.microsoft.com/office/powerpoint/2010/main" val="112754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lede 24">
            <a:extLst>
              <a:ext uri="{FF2B5EF4-FFF2-40B4-BE49-F238E27FC236}">
                <a16:creationId xmlns:a16="http://schemas.microsoft.com/office/drawing/2014/main" id="{FE952E84-66CE-0992-B911-489093424B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11" b="96731" l="2550" r="98792">
                        <a14:foregroundMark x1="79597" y1="13923" x2="84966" y2="19492"/>
                        <a14:foregroundMark x1="84966" y1="19492" x2="84966" y2="19492"/>
                        <a14:foregroundMark x1="83490" y1="25908" x2="87517" y2="38136"/>
                        <a14:foregroundMark x1="87517" y1="38136" x2="84430" y2="39225"/>
                        <a14:foregroundMark x1="88456" y1="48910" x2="80940" y2="51816"/>
                        <a14:foregroundMark x1="92081" y1="40315" x2="93826" y2="29540"/>
                        <a14:foregroundMark x1="93826" y1="29540" x2="89396" y2="25182"/>
                        <a14:foregroundMark x1="96644" y1="28571" x2="98926" y2="34625"/>
                        <a14:foregroundMark x1="84966" y1="29298" x2="81879" y2="21913"/>
                        <a14:foregroundMark x1="81879" y1="21913" x2="73423" y2="15981"/>
                        <a14:foregroundMark x1="73423" y1="15981" x2="64966" y2="14649"/>
                        <a14:foregroundMark x1="64966" y1="14649" x2="54228" y2="17070"/>
                        <a14:foregroundMark x1="54228" y1="17070" x2="44698" y2="26150"/>
                        <a14:foregroundMark x1="40805" y1="28571" x2="38523" y2="32567"/>
                        <a14:foregroundMark x1="66174" y1="26271" x2="67517" y2="29056"/>
                        <a14:foregroundMark x1="66846" y1="41162" x2="66846" y2="42615"/>
                        <a14:foregroundMark x1="10336" y1="5932" x2="25638" y2="7143"/>
                        <a14:foregroundMark x1="25638" y1="7143" x2="27248" y2="9201"/>
                        <a14:foregroundMark x1="15973" y1="13196" x2="14497" y2="23729"/>
                        <a14:foregroundMark x1="14497" y1="23729" x2="19463" y2="23002"/>
                        <a14:foregroundMark x1="6846" y1="14044" x2="7248" y2="22276"/>
                        <a14:foregroundMark x1="7248" y1="22276" x2="7517" y2="22276"/>
                        <a14:foregroundMark x1="27785" y1="7990" x2="33020" y2="24092"/>
                        <a14:foregroundMark x1="22013" y1="3511" x2="11141" y2="4479"/>
                        <a14:foregroundMark x1="3356" y1="19128" x2="3356" y2="19128"/>
                        <a14:foregroundMark x1="27651" y1="18886" x2="24966" y2="48547"/>
                        <a14:foregroundMark x1="34228" y1="23123" x2="37852" y2="35472"/>
                        <a14:foregroundMark x1="37852" y1="35472" x2="35839" y2="35230"/>
                        <a14:foregroundMark x1="33826" y1="28692" x2="40537" y2="38620"/>
                        <a14:foregroundMark x1="40537" y1="38620" x2="43221" y2="38499"/>
                        <a14:foregroundMark x1="43624" y1="24576" x2="51946" y2="42131"/>
                        <a14:foregroundMark x1="51946" y1="42131" x2="68993" y2="44673"/>
                        <a14:foregroundMark x1="68993" y1="44673" x2="75034" y2="41283"/>
                        <a14:foregroundMark x1="62148" y1="19855" x2="70738" y2="25908"/>
                        <a14:foregroundMark x1="70738" y1="25908" x2="68322" y2="28208"/>
                        <a14:foregroundMark x1="75839" y1="15496" x2="85101" y2="14891"/>
                        <a14:foregroundMark x1="85101" y1="14891" x2="85503" y2="16102"/>
                        <a14:foregroundMark x1="93289" y1="41283" x2="77450" y2="41646"/>
                        <a14:foregroundMark x1="88188" y1="49395" x2="80134" y2="53511"/>
                        <a14:foregroundMark x1="80134" y1="53511" x2="86174" y2="50000"/>
                        <a14:foregroundMark x1="74631" y1="40799" x2="68456" y2="49395"/>
                        <a14:foregroundMark x1="68456" y1="49395" x2="59329" y2="49516"/>
                        <a14:foregroundMark x1="59329" y1="49516" x2="52752" y2="45763"/>
                        <a14:foregroundMark x1="52752" y1="45763" x2="45101" y2="36441"/>
                        <a14:foregroundMark x1="49799" y1="33656" x2="79732" y2="31356"/>
                        <a14:foregroundMark x1="9799" y1="11622" x2="18523" y2="13196"/>
                        <a14:foregroundMark x1="18523" y1="13196" x2="20537" y2="25182"/>
                        <a14:foregroundMark x1="20537" y1="25182" x2="12752" y2="24576"/>
                        <a14:foregroundMark x1="12752" y1="24576" x2="12886" y2="16344"/>
                        <a14:foregroundMark x1="48188" y1="89104" x2="44966" y2="96368"/>
                        <a14:foregroundMark x1="44966" y1="96368" x2="44430" y2="96852"/>
                        <a14:foregroundMark x1="58255" y1="89104" x2="58255" y2="89104"/>
                        <a14:foregroundMark x1="40134" y1="67070" x2="35570" y2="71792"/>
                        <a14:foregroundMark x1="30470" y1="77361" x2="26174" y2="83172"/>
                        <a14:foregroundMark x1="34228" y1="79419" x2="34228" y2="79419"/>
                        <a14:foregroundMark x1="78926" y1="9806" x2="85101" y2="10533"/>
                        <a14:foregroundMark x1="86309" y1="21065" x2="90201" y2="21065"/>
                        <a14:foregroundMark x1="85503" y1="9685" x2="91141" y2="15981"/>
                        <a14:foregroundMark x1="91141" y1="15981" x2="91678" y2="20944"/>
                        <a14:foregroundMark x1="93154" y1="23002" x2="97718" y2="29782"/>
                        <a14:foregroundMark x1="97718" y1="29782" x2="97987" y2="38257"/>
                        <a14:foregroundMark x1="97987" y1="38257" x2="92886" y2="45036"/>
                        <a14:foregroundMark x1="92886" y1="45036" x2="92886" y2="45036"/>
                        <a14:foregroundMark x1="91409" y1="46610" x2="90201" y2="55206"/>
                        <a14:foregroundMark x1="90201" y1="55206" x2="88456" y2="56538"/>
                        <a14:foregroundMark x1="88993" y1="46126" x2="79732" y2="46005"/>
                        <a14:foregroundMark x1="79732" y1="46005" x2="75436" y2="49758"/>
                        <a14:foregroundMark x1="73154" y1="52179" x2="82282" y2="57022"/>
                        <a14:foregroundMark x1="82282" y1="57022" x2="87383" y2="55569"/>
                        <a14:foregroundMark x1="87785" y1="55932" x2="79060" y2="56538"/>
                        <a14:foregroundMark x1="79060" y1="56538" x2="76107" y2="54964"/>
                        <a14:foregroundMark x1="73423" y1="52906" x2="80000" y2="57022"/>
                        <a14:foregroundMark x1="84698" y1="57264" x2="84698" y2="57264"/>
                        <a14:foregroundMark x1="80134" y1="57748" x2="80134" y2="57748"/>
                        <a14:foregroundMark x1="76644" y1="56538" x2="75839" y2="56053"/>
                        <a14:foregroundMark x1="70336" y1="53390" x2="70336" y2="53390"/>
                        <a14:foregroundMark x1="71812" y1="37167" x2="71812" y2="37167"/>
                        <a14:foregroundMark x1="70336" y1="36683" x2="67517" y2="37046"/>
                        <a14:foregroundMark x1="66174" y1="37167" x2="65235" y2="37167"/>
                        <a14:foregroundMark x1="64161" y1="37409" x2="63356" y2="37409"/>
                        <a14:foregroundMark x1="63087" y1="37409" x2="64564" y2="35593"/>
                        <a14:foregroundMark x1="65638" y1="31477" x2="65638" y2="31477"/>
                        <a14:foregroundMark x1="71141" y1="28208" x2="71141" y2="28208"/>
                        <a14:foregroundMark x1="79597" y1="25424" x2="79597" y2="25424"/>
                        <a14:foregroundMark x1="77047" y1="26271" x2="77047" y2="26271"/>
                        <a14:foregroundMark x1="70067" y1="22639" x2="70067" y2="22639"/>
                        <a14:foregroundMark x1="68859" y1="21429" x2="68859" y2="20944"/>
                        <a14:foregroundMark x1="70067" y1="19492" x2="70067" y2="19492"/>
                        <a14:foregroundMark x1="75302" y1="10896" x2="75302" y2="10896"/>
                        <a14:foregroundMark x1="69128" y1="13317" x2="69128" y2="13317"/>
                        <a14:foregroundMark x1="65369" y1="12349" x2="64564" y2="12228"/>
                        <a14:foregroundMark x1="62282" y1="12591" x2="59195" y2="13196"/>
                        <a14:foregroundMark x1="57852" y1="13196" x2="56510" y2="13680"/>
                        <a14:foregroundMark x1="54497" y1="13923" x2="52483" y2="14044"/>
                        <a14:foregroundMark x1="50067" y1="16344" x2="48725" y2="17191"/>
                        <a14:foregroundMark x1="47517" y1="18281" x2="46711" y2="19613"/>
                        <a14:foregroundMark x1="46309" y1="20218" x2="45638" y2="20944"/>
                        <a14:foregroundMark x1="42550" y1="39831" x2="47248" y2="46610"/>
                        <a14:foregroundMark x1="47248" y1="46610" x2="55302" y2="51090"/>
                        <a14:foregroundMark x1="55302" y1="51090" x2="62685" y2="53148"/>
                        <a14:foregroundMark x1="62685" y1="53148" x2="62685" y2="53390"/>
                        <a14:foregroundMark x1="31946" y1="25908" x2="29262" y2="30751"/>
                        <a14:foregroundMark x1="37450" y1="42978" x2="42819" y2="41889"/>
                        <a14:foregroundMark x1="33826" y1="41889" x2="28993" y2="36077"/>
                        <a14:foregroundMark x1="28993" y1="36077" x2="28456" y2="30751"/>
                        <a14:foregroundMark x1="8993" y1="14286" x2="9128" y2="17918"/>
                        <a14:foregroundMark x1="13691" y1="8475" x2="13691" y2="8475"/>
                        <a14:foregroundMark x1="13691" y1="8354" x2="13691" y2="8354"/>
                        <a14:foregroundMark x1="13691" y1="8111" x2="21342" y2="12349"/>
                        <a14:foregroundMark x1="21342" y1="12349" x2="22013" y2="13559"/>
                        <a14:foregroundMark x1="23356" y1="12591" x2="24161" y2="16828"/>
                        <a14:foregroundMark x1="24295" y1="23002" x2="24295" y2="23002"/>
                        <a14:foregroundMark x1="25101" y1="20218" x2="25101" y2="20218"/>
                        <a14:foregroundMark x1="21208" y1="26513" x2="21208" y2="26513"/>
                        <a14:foregroundMark x1="19060" y1="28208" x2="19060" y2="28208"/>
                        <a14:foregroundMark x1="17181" y1="28935" x2="16510" y2="28935"/>
                        <a14:foregroundMark x1="15034" y1="28935" x2="15034" y2="28935"/>
                        <a14:foregroundMark x1="4832" y1="12591" x2="4832" y2="12591"/>
                        <a14:foregroundMark x1="3356" y1="15738" x2="3356" y2="15738"/>
                        <a14:foregroundMark x1="2550" y1="19976" x2="2550" y2="19976"/>
                        <a14:backgroundMark x1="59060" y1="61622" x2="59060" y2="61622"/>
                      </a14:backgroundRemoval>
                    </a14:imgEffect>
                  </a14:imgLayer>
                </a14:imgProps>
              </a:ext>
            </a:extLst>
          </a:blip>
          <a:stretch>
            <a:fillRect/>
          </a:stretch>
        </p:blipFill>
        <p:spPr>
          <a:xfrm rot="16200000">
            <a:off x="2284057" y="1589876"/>
            <a:ext cx="2132422" cy="2364270"/>
          </a:xfrm>
          <a:prstGeom prst="rect">
            <a:avLst/>
          </a:prstGeom>
        </p:spPr>
      </p:pic>
      <p:pic>
        <p:nvPicPr>
          <p:cNvPr id="23" name="Billede 22">
            <a:extLst>
              <a:ext uri="{FF2B5EF4-FFF2-40B4-BE49-F238E27FC236}">
                <a16:creationId xmlns:a16="http://schemas.microsoft.com/office/drawing/2014/main" id="{2C8B2896-C707-E8B6-A82F-217CE03E212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528" b="96031" l="1014" r="97609">
                        <a14:foregroundMark x1="80870" y1="36935" x2="81232" y2="48732"/>
                        <a14:foregroundMark x1="81232" y1="48732" x2="74058" y2="71003"/>
                        <a14:foregroundMark x1="74058" y1="71003" x2="70290" y2="72657"/>
                        <a14:foregroundMark x1="94203" y1="52040" x2="94203" y2="52040"/>
                        <a14:foregroundMark x1="93406" y1="40022" x2="97681" y2="48732"/>
                        <a14:foregroundMark x1="97681" y1="48732" x2="97681" y2="49063"/>
                        <a14:foregroundMark x1="88623" y1="40243" x2="75435" y2="54355"/>
                        <a14:foregroundMark x1="75435" y1="54355" x2="80797" y2="59868"/>
                        <a14:foregroundMark x1="80797" y1="59868" x2="81522" y2="43771"/>
                        <a14:foregroundMark x1="81522" y1="43771" x2="80870" y2="43991"/>
                        <a14:foregroundMark x1="78406" y1="40243" x2="72754" y2="26240"/>
                        <a14:foregroundMark x1="72754" y1="26240" x2="45797" y2="63727"/>
                        <a14:foregroundMark x1="45797" y1="63727" x2="66449" y2="71003"/>
                        <a14:foregroundMark x1="66449" y1="71003" x2="69130" y2="57773"/>
                        <a14:foregroundMark x1="75217" y1="52260" x2="64928" y2="39581"/>
                        <a14:foregroundMark x1="64928" y1="39581" x2="45145" y2="64498"/>
                        <a14:foregroundMark x1="45145" y1="64498" x2="59565" y2="66373"/>
                        <a14:foregroundMark x1="58551" y1="60529" x2="47754" y2="55017"/>
                        <a14:foregroundMark x1="47754" y1="55017" x2="48623" y2="28886"/>
                        <a14:foregroundMark x1="48623" y1="28886" x2="66884" y2="20617"/>
                        <a14:foregroundMark x1="66884" y1="20617" x2="68478" y2="22381"/>
                        <a14:foregroundMark x1="77899" y1="22933" x2="67029" y2="15215"/>
                        <a14:foregroundMark x1="67029" y1="15215" x2="54420" y2="15105"/>
                        <a14:foregroundMark x1="54420" y1="15105" x2="54130" y2="15656"/>
                        <a14:foregroundMark x1="53333" y1="21389" x2="44348" y2="28445"/>
                        <a14:foregroundMark x1="44348" y1="28445" x2="38261" y2="37707"/>
                        <a14:foregroundMark x1="38261" y1="37707" x2="38261" y2="37707"/>
                        <a14:foregroundMark x1="43551" y1="28445" x2="38116" y2="43660"/>
                        <a14:foregroundMark x1="38116" y1="43660" x2="45725" y2="54245"/>
                        <a14:foregroundMark x1="45725" y1="54245" x2="45725" y2="47519"/>
                        <a14:foregroundMark x1="43913" y1="43991" x2="50000" y2="45535"/>
                        <a14:foregroundMark x1="52971" y1="36935" x2="49493" y2="45314"/>
                        <a14:foregroundMark x1="67971" y1="50055" x2="68478" y2="48732"/>
                        <a14:foregroundMark x1="90580" y1="41455" x2="89638" y2="52811"/>
                        <a14:foregroundMark x1="89638" y1="52811" x2="89638" y2="52040"/>
                        <a14:foregroundMark x1="94855" y1="46968" x2="83696" y2="60639"/>
                        <a14:foregroundMark x1="83696" y1="60639" x2="78478" y2="73980"/>
                        <a14:foregroundMark x1="78478" y1="73980" x2="72754" y2="81918"/>
                        <a14:foregroundMark x1="72754" y1="81918" x2="72754" y2="81918"/>
                        <a14:foregroundMark x1="83841" y1="65601" x2="80362" y2="78170"/>
                        <a14:foregroundMark x1="80362" y1="78170" x2="72609" y2="89967"/>
                        <a14:foregroundMark x1="72609" y1="89967" x2="61667" y2="89085"/>
                        <a14:foregroundMark x1="61667" y1="89085" x2="51667" y2="80706"/>
                        <a14:foregroundMark x1="51667" y1="80706" x2="50652" y2="78942"/>
                        <a14:foregroundMark x1="65652" y1="96031" x2="67681" y2="95259"/>
                        <a14:foregroundMark x1="40725" y1="57111" x2="45072" y2="62293"/>
                        <a14:foregroundMark x1="30652" y1="42778" x2="32536" y2="61301"/>
                        <a14:foregroundMark x1="32536" y1="61301" x2="33333" y2="60860"/>
                        <a14:foregroundMark x1="797" y1="5623" x2="9420" y2="4410"/>
                        <a14:foregroundMark x1="9420" y1="4410" x2="16884" y2="7387"/>
                        <a14:foregroundMark x1="16884" y1="7387" x2="23406" y2="33958"/>
                        <a14:foregroundMark x1="7246" y1="3528" x2="1014" y2="5623"/>
                        <a14:foregroundMark x1="42536" y1="53032" x2="41594" y2="55568"/>
                        <a14:foregroundMark x1="42536" y1="44212" x2="42536" y2="45976"/>
                        <a14:foregroundMark x1="41739" y1="41235" x2="44203" y2="39250"/>
                      </a14:backgroundRemoval>
                    </a14:imgEffect>
                  </a14:imgLayer>
                </a14:imgProps>
              </a:ext>
            </a:extLst>
          </a:blip>
          <a:stretch>
            <a:fillRect/>
          </a:stretch>
        </p:blipFill>
        <p:spPr>
          <a:xfrm rot="16200000">
            <a:off x="6834650" y="2045344"/>
            <a:ext cx="2132421" cy="1401526"/>
          </a:xfrm>
          <a:prstGeom prst="rect">
            <a:avLst/>
          </a:prstGeom>
        </p:spPr>
      </p:pic>
      <p:cxnSp>
        <p:nvCxnSpPr>
          <p:cNvPr id="20" name="Lige pilforbindelse 19">
            <a:extLst>
              <a:ext uri="{FF2B5EF4-FFF2-40B4-BE49-F238E27FC236}">
                <a16:creationId xmlns:a16="http://schemas.microsoft.com/office/drawing/2014/main" id="{3A4E0F86-061A-F2D5-4FD9-428B1355979E}"/>
              </a:ext>
            </a:extLst>
          </p:cNvPr>
          <p:cNvCxnSpPr>
            <a:cxnSpLocks/>
          </p:cNvCxnSpPr>
          <p:nvPr/>
        </p:nvCxnSpPr>
        <p:spPr>
          <a:xfrm>
            <a:off x="9057625" y="4270906"/>
            <a:ext cx="0" cy="765633"/>
          </a:xfrm>
          <a:prstGeom prst="straightConnector1">
            <a:avLst/>
          </a:prstGeom>
          <a:ln w="76200">
            <a:solidFill>
              <a:srgbClr val="E49B00"/>
            </a:solidFill>
            <a:tailEnd type="triangle"/>
          </a:ln>
        </p:spPr>
        <p:style>
          <a:lnRef idx="1">
            <a:schemeClr val="accent4"/>
          </a:lnRef>
          <a:fillRef idx="0">
            <a:schemeClr val="accent4"/>
          </a:fillRef>
          <a:effectRef idx="0">
            <a:schemeClr val="accent4"/>
          </a:effectRef>
          <a:fontRef idx="minor">
            <a:schemeClr val="tx1"/>
          </a:fontRef>
        </p:style>
      </p:cxnSp>
      <p:pic>
        <p:nvPicPr>
          <p:cNvPr id="8" name="Billede 7">
            <a:extLst>
              <a:ext uri="{FF2B5EF4-FFF2-40B4-BE49-F238E27FC236}">
                <a16:creationId xmlns:a16="http://schemas.microsoft.com/office/drawing/2014/main" id="{4DB51C79-9847-2588-3EED-1AF15141F1F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190" b="93605" l="2646" r="96649">
                        <a14:foregroundMark x1="2998" y1="32194" x2="14815" y2="60970"/>
                        <a14:foregroundMark x1="14815" y1="60970" x2="2646" y2="71224"/>
                        <a14:foregroundMark x1="17901" y1="52591" x2="27249" y2="52591"/>
                        <a14:foregroundMark x1="59612" y1="41014" x2="56614" y2="46527"/>
                        <a14:foregroundMark x1="60758" y1="39140" x2="51764" y2="46086"/>
                        <a14:foregroundMark x1="48060" y1="33958" x2="58466" y2="30761"/>
                        <a14:foregroundMark x1="67108" y1="56340" x2="71164" y2="63286"/>
                        <a14:foregroundMark x1="67108" y1="45645" x2="71076" y2="66924"/>
                        <a14:foregroundMark x1="71076" y1="66924" x2="59965" y2="61963"/>
                        <a14:foregroundMark x1="66314" y1="55899" x2="66314" y2="55899"/>
                        <a14:foregroundMark x1="73369" y1="4190" x2="73369" y2="4190"/>
                        <a14:foregroundMark x1="66314" y1="16759" x2="66314" y2="16759"/>
                        <a14:foregroundMark x1="94974" y1="28445" x2="94974" y2="28445"/>
                        <a14:foregroundMark x1="96825" y1="61521" x2="96825" y2="61521"/>
                        <a14:foregroundMark x1="74515" y1="87100" x2="74515" y2="87100"/>
                        <a14:foregroundMark x1="79718" y1="90849" x2="79718" y2="90849"/>
                        <a14:foregroundMark x1="86420" y1="93605" x2="86420" y2="93605"/>
                      </a14:backgroundRemoval>
                    </a14:imgEffect>
                  </a14:imgLayer>
                </a14:imgProps>
              </a:ext>
            </a:extLst>
          </a:blip>
          <a:stretch>
            <a:fillRect/>
          </a:stretch>
        </p:blipFill>
        <p:spPr>
          <a:xfrm rot="16200000">
            <a:off x="9061827" y="1895590"/>
            <a:ext cx="2182869" cy="1745911"/>
          </a:xfrm>
          <a:prstGeom prst="rect">
            <a:avLst/>
          </a:prstGeom>
        </p:spPr>
      </p:pic>
      <p:sp>
        <p:nvSpPr>
          <p:cNvPr id="2" name="Title 1">
            <a:extLst>
              <a:ext uri="{FF2B5EF4-FFF2-40B4-BE49-F238E27FC236}">
                <a16:creationId xmlns:a16="http://schemas.microsoft.com/office/drawing/2014/main" id="{BD73E9EA-8063-9147-9442-ADF591182E11}"/>
              </a:ext>
            </a:extLst>
          </p:cNvPr>
          <p:cNvSpPr>
            <a:spLocks noGrp="1"/>
          </p:cNvSpPr>
          <p:nvPr>
            <p:ph type="title"/>
          </p:nvPr>
        </p:nvSpPr>
        <p:spPr/>
        <p:txBody>
          <a:bodyPr/>
          <a:lstStyle/>
          <a:p>
            <a:r>
              <a:rPr lang="da-DK"/>
              <a:t>Hvorfor ikke antipsykotika til demente? </a:t>
            </a:r>
          </a:p>
        </p:txBody>
      </p:sp>
      <p:sp>
        <p:nvSpPr>
          <p:cNvPr id="4" name="Slide Number Placeholder 3">
            <a:extLst>
              <a:ext uri="{FF2B5EF4-FFF2-40B4-BE49-F238E27FC236}">
                <a16:creationId xmlns:a16="http://schemas.microsoft.com/office/drawing/2014/main" id="{FB978D00-7E4C-DAC6-3AA4-FD908C23AAAF}"/>
              </a:ext>
            </a:extLst>
          </p:cNvPr>
          <p:cNvSpPr>
            <a:spLocks noGrp="1"/>
          </p:cNvSpPr>
          <p:nvPr>
            <p:ph type="sldNum" sz="quarter" idx="12"/>
          </p:nvPr>
        </p:nvSpPr>
        <p:spPr/>
        <p:txBody>
          <a:bodyPr/>
          <a:lstStyle/>
          <a:p>
            <a:fld id="{0DAB5548-7253-48D6-B95B-F3D312A72220}" type="slidenum">
              <a:rPr lang="da-DK" smtClean="0"/>
              <a:pPr/>
              <a:t>39</a:t>
            </a:fld>
            <a:endParaRPr lang="da-DK"/>
          </a:p>
        </p:txBody>
      </p:sp>
      <p:sp>
        <p:nvSpPr>
          <p:cNvPr id="13" name="TextBox 12">
            <a:extLst>
              <a:ext uri="{FF2B5EF4-FFF2-40B4-BE49-F238E27FC236}">
                <a16:creationId xmlns:a16="http://schemas.microsoft.com/office/drawing/2014/main" id="{C7056AC7-F673-6255-C8B3-1A6EEE23CF03}"/>
              </a:ext>
            </a:extLst>
          </p:cNvPr>
          <p:cNvSpPr txBox="1"/>
          <p:nvPr/>
        </p:nvSpPr>
        <p:spPr>
          <a:xfrm>
            <a:off x="1144775" y="3769827"/>
            <a:ext cx="4062235" cy="715089"/>
          </a:xfrm>
          <a:prstGeom prst="roundRect">
            <a:avLst/>
          </a:prstGeom>
          <a:solidFill>
            <a:srgbClr val="E49B00"/>
          </a:solidFill>
          <a:ln w="28575">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dirty="0">
                <a:solidFill>
                  <a:srgbClr val="FFFFFF"/>
                </a:solidFill>
                <a:latin typeface="Mari Office" panose="020B0506040000020004" pitchFamily="34" charset="0"/>
              </a:rPr>
              <a:t>Mennesker med demens udtrykker deres </a:t>
            </a:r>
            <a:r>
              <a:rPr lang="da-DK" b="1" dirty="0">
                <a:solidFill>
                  <a:srgbClr val="FFFFFF"/>
                </a:solidFill>
                <a:latin typeface="Mari Office" panose="020B0506040000020004" pitchFamily="34" charset="0"/>
              </a:rPr>
              <a:t>behov </a:t>
            </a:r>
            <a:r>
              <a:rPr lang="da-DK" dirty="0">
                <a:solidFill>
                  <a:srgbClr val="FFFFFF"/>
                </a:solidFill>
                <a:latin typeface="Mari Office" panose="020B0506040000020004" pitchFamily="34" charset="0"/>
              </a:rPr>
              <a:t>gennem </a:t>
            </a:r>
            <a:r>
              <a:rPr lang="da-DK" b="1" dirty="0">
                <a:solidFill>
                  <a:srgbClr val="FFFFFF"/>
                </a:solidFill>
                <a:latin typeface="Mari Office" panose="020B0506040000020004" pitchFamily="34" charset="0"/>
              </a:rPr>
              <a:t>adfærd</a:t>
            </a:r>
          </a:p>
        </p:txBody>
      </p:sp>
      <p:sp>
        <p:nvSpPr>
          <p:cNvPr id="15" name="TextBox 14">
            <a:extLst>
              <a:ext uri="{FF2B5EF4-FFF2-40B4-BE49-F238E27FC236}">
                <a16:creationId xmlns:a16="http://schemas.microsoft.com/office/drawing/2014/main" id="{768361FA-F1D0-FE0B-9034-D411720D9B75}"/>
              </a:ext>
            </a:extLst>
          </p:cNvPr>
          <p:cNvSpPr txBox="1"/>
          <p:nvPr/>
        </p:nvSpPr>
        <p:spPr>
          <a:xfrm>
            <a:off x="6510234" y="3743923"/>
            <a:ext cx="4986442" cy="715089"/>
          </a:xfrm>
          <a:prstGeom prst="roundRect">
            <a:avLst/>
          </a:prstGeom>
          <a:solidFill>
            <a:srgbClr val="E49B00"/>
          </a:solidFill>
          <a:ln>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576000" tIns="45720" rIns="91440" bIns="45720" numCol="1" spcCol="0" rtlCol="0" fromWordArt="0" anchor="t" anchorCtr="0" forceAA="0" compatLnSpc="1">
            <a:prstTxWarp prst="textNoShape">
              <a:avLst/>
            </a:prstTxWarp>
            <a:spAutoFit/>
          </a:bodyPr>
          <a:lstStyle/>
          <a:p>
            <a:r>
              <a:rPr lang="da-DK" b="1" dirty="0">
                <a:solidFill>
                  <a:schemeClr val="tx1"/>
                </a:solidFill>
                <a:latin typeface="Mari Office" panose="020B0506040000020004" pitchFamily="34" charset="0"/>
              </a:rPr>
              <a:t>Antipsykotika </a:t>
            </a:r>
            <a:r>
              <a:rPr lang="da-DK" dirty="0">
                <a:solidFill>
                  <a:srgbClr val="FFFFFF"/>
                </a:solidFill>
                <a:latin typeface="Mari Office" panose="020B0506040000020004" pitchFamily="34" charset="0"/>
              </a:rPr>
              <a:t>kan reducere beboerens </a:t>
            </a:r>
            <a:r>
              <a:rPr lang="da-DK" b="1" dirty="0">
                <a:solidFill>
                  <a:srgbClr val="FFFFFF"/>
                </a:solidFill>
                <a:latin typeface="Mari Office" panose="020B0506040000020004" pitchFamily="34" charset="0"/>
              </a:rPr>
              <a:t>kommunikation </a:t>
            </a:r>
            <a:r>
              <a:rPr lang="da-DK" dirty="0">
                <a:solidFill>
                  <a:srgbClr val="FFFFFF"/>
                </a:solidFill>
                <a:latin typeface="Mari Office" panose="020B0506040000020004" pitchFamily="34" charset="0"/>
              </a:rPr>
              <a:t>og</a:t>
            </a:r>
            <a:r>
              <a:rPr lang="da-DK" b="1" dirty="0">
                <a:solidFill>
                  <a:srgbClr val="FFFFFF"/>
                </a:solidFill>
                <a:latin typeface="Mari Office" panose="020B0506040000020004" pitchFamily="34" charset="0"/>
              </a:rPr>
              <a:t> kognitive funktioner</a:t>
            </a:r>
          </a:p>
        </p:txBody>
      </p:sp>
      <p:sp>
        <p:nvSpPr>
          <p:cNvPr id="19" name="Oval 18">
            <a:extLst>
              <a:ext uri="{FF2B5EF4-FFF2-40B4-BE49-F238E27FC236}">
                <a16:creationId xmlns:a16="http://schemas.microsoft.com/office/drawing/2014/main" id="{ED9AEDA4-D925-21E0-9D70-D11BF9625ABB}"/>
              </a:ext>
            </a:extLst>
          </p:cNvPr>
          <p:cNvSpPr/>
          <p:nvPr/>
        </p:nvSpPr>
        <p:spPr>
          <a:xfrm>
            <a:off x="3969493" y="4161431"/>
            <a:ext cx="1796685" cy="1716826"/>
          </a:xfrm>
          <a:prstGeom prst="ellipse">
            <a:avLst/>
          </a:prstGeom>
          <a:solidFill>
            <a:srgbClr val="F47A4D"/>
          </a:solidFill>
          <a:ln w="57150">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da-DK" sz="1400" dirty="0">
              <a:solidFill>
                <a:schemeClr val="bg1"/>
              </a:solidFill>
              <a:latin typeface="Mari Office" panose="020B0506040000020004" pitchFamily="34" charset="0"/>
            </a:endParaRPr>
          </a:p>
        </p:txBody>
      </p:sp>
      <p:sp>
        <p:nvSpPr>
          <p:cNvPr id="17" name="TextBox 14">
            <a:extLst>
              <a:ext uri="{FF2B5EF4-FFF2-40B4-BE49-F238E27FC236}">
                <a16:creationId xmlns:a16="http://schemas.microsoft.com/office/drawing/2014/main" id="{3D087F37-3103-EBD5-C794-E617299DCE63}"/>
              </a:ext>
            </a:extLst>
          </p:cNvPr>
          <p:cNvSpPr txBox="1"/>
          <p:nvPr/>
        </p:nvSpPr>
        <p:spPr>
          <a:xfrm>
            <a:off x="6381442" y="5036054"/>
            <a:ext cx="5324274" cy="1532334"/>
          </a:xfrm>
          <a:prstGeom prst="roundRect">
            <a:avLst/>
          </a:prstGeom>
          <a:solidFill>
            <a:srgbClr val="E49B00"/>
          </a:solidFill>
          <a:ln>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800" dirty="0">
                <a:solidFill>
                  <a:schemeClr val="bg1"/>
                </a:solidFill>
                <a:latin typeface="Mari Office" panose="020B0506040000020004" pitchFamily="34" charset="0"/>
              </a:rPr>
              <a:t>Vanskeliggør samarbejde og muligheden for at tilbyde relevant pleje, omsorg og behandling</a:t>
            </a:r>
          </a:p>
        </p:txBody>
      </p:sp>
      <p:sp>
        <p:nvSpPr>
          <p:cNvPr id="18" name="Tekstfelt 17">
            <a:extLst>
              <a:ext uri="{FF2B5EF4-FFF2-40B4-BE49-F238E27FC236}">
                <a16:creationId xmlns:a16="http://schemas.microsoft.com/office/drawing/2014/main" id="{F459CF55-FD2C-452D-52BA-480254CE9DF4}"/>
              </a:ext>
            </a:extLst>
          </p:cNvPr>
          <p:cNvSpPr txBox="1"/>
          <p:nvPr/>
        </p:nvSpPr>
        <p:spPr>
          <a:xfrm>
            <a:off x="3969493" y="4419680"/>
            <a:ext cx="1763572" cy="1200329"/>
          </a:xfrm>
          <a:prstGeom prst="rect">
            <a:avLst/>
          </a:prstGeom>
          <a:noFill/>
        </p:spPr>
        <p:txBody>
          <a:bodyPr wrap="square">
            <a:spAutoFit/>
          </a:bodyPr>
          <a:lstStyle/>
          <a:p>
            <a:pPr algn="ctr"/>
            <a:r>
              <a:rPr lang="da-DK" sz="1800" dirty="0">
                <a:solidFill>
                  <a:schemeClr val="bg1"/>
                </a:solidFill>
                <a:latin typeface="Mari Office" panose="020B0506040000020004" pitchFamily="34" charset="0"/>
              </a:rPr>
              <a:t>Adfærden vil forsvinde, hvis deres behov bliver mødt</a:t>
            </a:r>
          </a:p>
        </p:txBody>
      </p:sp>
    </p:spTree>
    <p:extLst>
      <p:ext uri="{BB962C8B-B14F-4D97-AF65-F5344CB8AC3E}">
        <p14:creationId xmlns:p14="http://schemas.microsoft.com/office/powerpoint/2010/main" val="3986961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B8775-B959-ED2C-68BA-B398F6F7E765}"/>
            </a:ext>
          </a:extLst>
        </p:cNvPr>
        <p:cNvGrpSpPr/>
        <p:nvPr/>
      </p:nvGrpSpPr>
      <p:grpSpPr>
        <a:xfrm>
          <a:off x="0" y="0"/>
          <a:ext cx="0" cy="0"/>
          <a:chOff x="0" y="0"/>
          <a:chExt cx="0" cy="0"/>
        </a:xfrm>
      </p:grpSpPr>
      <p:sp>
        <p:nvSpPr>
          <p:cNvPr id="7" name="Rektangel 6">
            <a:extLst>
              <a:ext uri="{FF2B5EF4-FFF2-40B4-BE49-F238E27FC236}">
                <a16:creationId xmlns:a16="http://schemas.microsoft.com/office/drawing/2014/main" id="{0618961D-C13A-927E-E4CC-E11B04266444}"/>
              </a:ext>
            </a:extLst>
          </p:cNvPr>
          <p:cNvSpPr/>
          <p:nvPr/>
        </p:nvSpPr>
        <p:spPr>
          <a:xfrm>
            <a:off x="6491288" y="1196975"/>
            <a:ext cx="5005387" cy="5407025"/>
          </a:xfrm>
          <a:prstGeom prst="rect">
            <a:avLst/>
          </a:prstGeom>
          <a:solidFill>
            <a:srgbClr val="471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slidenummer 2">
            <a:extLst>
              <a:ext uri="{FF2B5EF4-FFF2-40B4-BE49-F238E27FC236}">
                <a16:creationId xmlns:a16="http://schemas.microsoft.com/office/drawing/2014/main" id="{F73EB21A-AF69-5505-AF5E-A30D585AA28B}"/>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4</a:t>
            </a:fld>
            <a:endParaRPr lang="da-DK"/>
          </a:p>
        </p:txBody>
      </p:sp>
      <p:pic>
        <p:nvPicPr>
          <p:cNvPr id="4" name="Picture 3">
            <a:extLst>
              <a:ext uri="{FF2B5EF4-FFF2-40B4-BE49-F238E27FC236}">
                <a16:creationId xmlns:a16="http://schemas.microsoft.com/office/drawing/2014/main" id="{45C049A3-61E2-8C8E-66D9-896B651AFBA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16200000">
            <a:off x="6322068" y="1884700"/>
            <a:ext cx="5374359" cy="3998910"/>
          </a:xfrm>
          <a:prstGeom prst="rect">
            <a:avLst/>
          </a:prstGeom>
        </p:spPr>
      </p:pic>
      <p:sp>
        <p:nvSpPr>
          <p:cNvPr id="2" name="Tekstfelt 1">
            <a:extLst>
              <a:ext uri="{FF2B5EF4-FFF2-40B4-BE49-F238E27FC236}">
                <a16:creationId xmlns:a16="http://schemas.microsoft.com/office/drawing/2014/main" id="{6F83C0F2-E06A-94EC-FAF1-95520BF323C9}"/>
              </a:ext>
            </a:extLst>
          </p:cNvPr>
          <p:cNvSpPr txBox="1"/>
          <p:nvPr/>
        </p:nvSpPr>
        <p:spPr>
          <a:xfrm>
            <a:off x="6491288" y="66060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demenshåndbog ”Personcentreret omsorg i praksis"</a:t>
            </a:r>
          </a:p>
        </p:txBody>
      </p:sp>
      <p:sp>
        <p:nvSpPr>
          <p:cNvPr id="5" name="Rektangel 4">
            <a:extLst>
              <a:ext uri="{FF2B5EF4-FFF2-40B4-BE49-F238E27FC236}">
                <a16:creationId xmlns:a16="http://schemas.microsoft.com/office/drawing/2014/main" id="{92D72B70-CEB5-390A-CB50-E86F89E9D2FC}"/>
              </a:ext>
            </a:extLst>
          </p:cNvPr>
          <p:cNvSpPr/>
          <p:nvPr/>
        </p:nvSpPr>
        <p:spPr>
          <a:xfrm>
            <a:off x="6696075" y="1690688"/>
            <a:ext cx="1371600" cy="831850"/>
          </a:xfrm>
          <a:prstGeom prst="rect">
            <a:avLst/>
          </a:prstGeom>
          <a:solidFill>
            <a:srgbClr val="471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Billede 11">
            <a:extLst>
              <a:ext uri="{FF2B5EF4-FFF2-40B4-BE49-F238E27FC236}">
                <a16:creationId xmlns:a16="http://schemas.microsoft.com/office/drawing/2014/main" id="{980EFCEC-25E5-6290-1753-F8169A50248E}"/>
              </a:ext>
            </a:extLst>
          </p:cNvPr>
          <p:cNvPicPr>
            <a:picLocks noChangeAspect="1"/>
          </p:cNvPicPr>
          <p:nvPr/>
        </p:nvPicPr>
        <p:blipFill>
          <a:blip r:embed="rId6"/>
          <a:stretch>
            <a:fillRect/>
          </a:stretch>
        </p:blipFill>
        <p:spPr>
          <a:xfrm>
            <a:off x="579415" y="359024"/>
            <a:ext cx="10766469" cy="5968501"/>
          </a:xfrm>
          <a:prstGeom prst="rect">
            <a:avLst/>
          </a:prstGeom>
        </p:spPr>
      </p:pic>
    </p:spTree>
    <p:custDataLst>
      <p:custData r:id="rId1"/>
      <p:custData r:id="rId2"/>
    </p:custDataLst>
    <p:extLst>
      <p:ext uri="{BB962C8B-B14F-4D97-AF65-F5344CB8AC3E}">
        <p14:creationId xmlns:p14="http://schemas.microsoft.com/office/powerpoint/2010/main" val="3503291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24378-9763-C3A5-4ED6-2204C0F2377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FB9722-3C91-F781-EF62-A93265EC5D01}"/>
              </a:ext>
            </a:extLst>
          </p:cNvPr>
          <p:cNvSpPr>
            <a:spLocks noGrp="1"/>
          </p:cNvSpPr>
          <p:nvPr>
            <p:ph type="sldNum" sz="quarter" idx="12"/>
          </p:nvPr>
        </p:nvSpPr>
        <p:spPr>
          <a:xfrm>
            <a:off x="8132928" y="6365441"/>
            <a:ext cx="2743200" cy="365125"/>
          </a:xfrm>
        </p:spPr>
        <p:txBody>
          <a:bodyPr/>
          <a:lstStyle/>
          <a:p>
            <a:r>
              <a:rPr lang="da-DK"/>
              <a:t>19</a:t>
            </a:r>
          </a:p>
        </p:txBody>
      </p:sp>
      <p:sp>
        <p:nvSpPr>
          <p:cNvPr id="6" name="Title 1">
            <a:extLst>
              <a:ext uri="{FF2B5EF4-FFF2-40B4-BE49-F238E27FC236}">
                <a16:creationId xmlns:a16="http://schemas.microsoft.com/office/drawing/2014/main" id="{67CBF4BA-E2CB-2C6D-290E-7F407009858B}"/>
              </a:ext>
            </a:extLst>
          </p:cNvPr>
          <p:cNvSpPr txBox="1">
            <a:spLocks/>
          </p:cNvSpPr>
          <p:nvPr/>
        </p:nvSpPr>
        <p:spPr>
          <a:xfrm>
            <a:off x="834735" y="39283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da-DK" sz="4000" dirty="0"/>
              <a:t>Hvad kan vi så gøre ved BPSD? </a:t>
            </a:r>
          </a:p>
        </p:txBody>
      </p:sp>
      <p:pic>
        <p:nvPicPr>
          <p:cNvPr id="7" name="Graphic 6" descr="Hjerte med massiv udfyldning">
            <a:extLst>
              <a:ext uri="{FF2B5EF4-FFF2-40B4-BE49-F238E27FC236}">
                <a16:creationId xmlns:a16="http://schemas.microsoft.com/office/drawing/2014/main" id="{EDBAAEBB-FE34-D5CA-F0F8-73492A1D92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89822" y="1885151"/>
            <a:ext cx="552137" cy="489679"/>
          </a:xfrm>
          <a:prstGeom prst="rect">
            <a:avLst/>
          </a:prstGeom>
        </p:spPr>
      </p:pic>
      <p:pic>
        <p:nvPicPr>
          <p:cNvPr id="17" name="Picture 16">
            <a:extLst>
              <a:ext uri="{FF2B5EF4-FFF2-40B4-BE49-F238E27FC236}">
                <a16:creationId xmlns:a16="http://schemas.microsoft.com/office/drawing/2014/main" id="{FFBCC512-5A3A-0C8A-27A4-33B54501CFCA}"/>
              </a:ext>
            </a:extLst>
          </p:cNvPr>
          <p:cNvPicPr>
            <a:picLocks noChangeAspect="1"/>
          </p:cNvPicPr>
          <p:nvPr/>
        </p:nvPicPr>
        <p:blipFill>
          <a:blip r:embed="rId5"/>
          <a:stretch>
            <a:fillRect/>
          </a:stretch>
        </p:blipFill>
        <p:spPr>
          <a:xfrm rot="-1500000">
            <a:off x="1003456" y="4438464"/>
            <a:ext cx="1206508" cy="1692743"/>
          </a:xfrm>
          <a:prstGeom prst="rect">
            <a:avLst/>
          </a:prstGeom>
          <a:ln>
            <a:solidFill>
              <a:srgbClr val="000000"/>
            </a:solidFill>
          </a:ln>
        </p:spPr>
      </p:pic>
      <p:pic>
        <p:nvPicPr>
          <p:cNvPr id="8" name="Picture 7">
            <a:extLst>
              <a:ext uri="{FF2B5EF4-FFF2-40B4-BE49-F238E27FC236}">
                <a16:creationId xmlns:a16="http://schemas.microsoft.com/office/drawing/2014/main" id="{57705AA7-8E01-4AE8-6E66-6D0D368CDCED}"/>
              </a:ext>
            </a:extLst>
          </p:cNvPr>
          <p:cNvPicPr>
            <a:picLocks noChangeAspect="1"/>
          </p:cNvPicPr>
          <p:nvPr/>
        </p:nvPicPr>
        <p:blipFill>
          <a:blip r:embed="rId6"/>
          <a:stretch>
            <a:fillRect/>
          </a:stretch>
        </p:blipFill>
        <p:spPr>
          <a:xfrm rot="-720000">
            <a:off x="1466910" y="4248200"/>
            <a:ext cx="1189232" cy="1718744"/>
          </a:xfrm>
          <a:prstGeom prst="rect">
            <a:avLst/>
          </a:prstGeom>
          <a:ln>
            <a:solidFill>
              <a:srgbClr val="000000"/>
            </a:solidFill>
          </a:ln>
        </p:spPr>
      </p:pic>
      <p:pic>
        <p:nvPicPr>
          <p:cNvPr id="11" name="Billede 10" descr="en grafik med teksten &quot;Betragt al adfærd som kommunikation&quot; taget fra sundhedsstyrelsens demenshåndbog &quot;Personcentreret omsorg i praksis&quot;">
            <a:extLst>
              <a:ext uri="{FF2B5EF4-FFF2-40B4-BE49-F238E27FC236}">
                <a16:creationId xmlns:a16="http://schemas.microsoft.com/office/drawing/2014/main" id="{B3724419-2354-0E5E-6A7D-F71A2A844A60}"/>
              </a:ext>
            </a:extLst>
          </p:cNvPr>
          <p:cNvPicPr>
            <a:picLocks noChangeAspect="1"/>
          </p:cNvPicPr>
          <p:nvPr/>
        </p:nvPicPr>
        <p:blipFill>
          <a:blip r:embed="rId7"/>
          <a:stretch>
            <a:fillRect/>
          </a:stretch>
        </p:blipFill>
        <p:spPr>
          <a:xfrm>
            <a:off x="5092717" y="3595589"/>
            <a:ext cx="5527908" cy="738212"/>
          </a:xfrm>
          <a:prstGeom prst="rect">
            <a:avLst/>
          </a:prstGeom>
          <a:ln>
            <a:noFill/>
          </a:ln>
        </p:spPr>
      </p:pic>
      <p:pic>
        <p:nvPicPr>
          <p:cNvPr id="20" name="Billede 19" descr="en grafik med teksten &quot;Kend blomsten, og brug den til at analysere personens psykologiske behov&quot; fra sundhedsstyrelsens demenshåndbog &quot;personcentreret omsorg i praksis&quot;">
            <a:extLst>
              <a:ext uri="{FF2B5EF4-FFF2-40B4-BE49-F238E27FC236}">
                <a16:creationId xmlns:a16="http://schemas.microsoft.com/office/drawing/2014/main" id="{340E9D63-3276-420A-C66E-09800862EBC7}"/>
              </a:ext>
            </a:extLst>
          </p:cNvPr>
          <p:cNvPicPr>
            <a:picLocks noChangeAspect="1"/>
          </p:cNvPicPr>
          <p:nvPr/>
        </p:nvPicPr>
        <p:blipFill>
          <a:blip r:embed="rId8"/>
          <a:stretch>
            <a:fillRect/>
          </a:stretch>
        </p:blipFill>
        <p:spPr>
          <a:xfrm>
            <a:off x="6651498" y="5548838"/>
            <a:ext cx="5538246" cy="722769"/>
          </a:xfrm>
          <a:prstGeom prst="rect">
            <a:avLst/>
          </a:prstGeom>
          <a:ln>
            <a:noFill/>
          </a:ln>
        </p:spPr>
      </p:pic>
      <p:pic>
        <p:nvPicPr>
          <p:cNvPr id="21" name="Billede 20" descr="En grafik med teksten &quot;kend demensligningen, og brug den til at forstå demensudtrykket&quot; fra sundhedsstyrelses demenshåndbog &quot;Personentreret omsorg i praksis&quot;">
            <a:extLst>
              <a:ext uri="{FF2B5EF4-FFF2-40B4-BE49-F238E27FC236}">
                <a16:creationId xmlns:a16="http://schemas.microsoft.com/office/drawing/2014/main" id="{D00E04F2-3C91-BC9B-6B7F-FD8E8BE1176F}"/>
              </a:ext>
            </a:extLst>
          </p:cNvPr>
          <p:cNvPicPr>
            <a:picLocks noChangeAspect="1"/>
          </p:cNvPicPr>
          <p:nvPr/>
        </p:nvPicPr>
        <p:blipFill>
          <a:blip r:embed="rId9"/>
          <a:stretch>
            <a:fillRect/>
          </a:stretch>
        </p:blipFill>
        <p:spPr>
          <a:xfrm>
            <a:off x="6038723" y="4549674"/>
            <a:ext cx="5527908" cy="722769"/>
          </a:xfrm>
          <a:prstGeom prst="rect">
            <a:avLst/>
          </a:prstGeom>
          <a:ln>
            <a:noFill/>
          </a:ln>
        </p:spPr>
      </p:pic>
      <p:sp>
        <p:nvSpPr>
          <p:cNvPr id="10" name="Tekstfelt 9">
            <a:extLst>
              <a:ext uri="{FF2B5EF4-FFF2-40B4-BE49-F238E27FC236}">
                <a16:creationId xmlns:a16="http://schemas.microsoft.com/office/drawing/2014/main" id="{4613FCF4-A15B-7FB2-6C59-6C27B39299C0}"/>
              </a:ext>
            </a:extLst>
          </p:cNvPr>
          <p:cNvSpPr txBox="1"/>
          <p:nvPr/>
        </p:nvSpPr>
        <p:spPr>
          <a:xfrm>
            <a:off x="287685" y="3755048"/>
            <a:ext cx="4970112" cy="369332"/>
          </a:xfrm>
          <a:prstGeom prst="rect">
            <a:avLst/>
          </a:prstGeom>
          <a:noFill/>
        </p:spPr>
        <p:txBody>
          <a:bodyPr wrap="square">
            <a:spAutoFit/>
          </a:bodyPr>
          <a:lstStyle/>
          <a:p>
            <a:pPr algn="l"/>
            <a:r>
              <a:rPr lang="da-DK" b="1" i="0" dirty="0">
                <a:solidFill>
                  <a:srgbClr val="002034"/>
                </a:solidFill>
                <a:effectLst/>
                <a:latin typeface="Raleway" pitchFamily="2" charset="0"/>
              </a:rPr>
              <a:t>Demenshåndbøger fra Sundhedsstyrelsen</a:t>
            </a:r>
            <a:endParaRPr lang="da-DK" b="1" i="0" dirty="0">
              <a:effectLst/>
              <a:latin typeface="Raleway" pitchFamily="2" charset="0"/>
            </a:endParaRPr>
          </a:p>
        </p:txBody>
      </p:sp>
      <p:pic>
        <p:nvPicPr>
          <p:cNvPr id="14" name="Billede 13">
            <a:extLst>
              <a:ext uri="{FF2B5EF4-FFF2-40B4-BE49-F238E27FC236}">
                <a16:creationId xmlns:a16="http://schemas.microsoft.com/office/drawing/2014/main" id="{A180E92F-7F97-3686-222F-155D3BD3011C}"/>
              </a:ext>
            </a:extLst>
          </p:cNvPr>
          <p:cNvPicPr>
            <a:picLocks noChangeAspect="1"/>
          </p:cNvPicPr>
          <p:nvPr/>
        </p:nvPicPr>
        <p:blipFill>
          <a:blip r:embed="rId10"/>
          <a:stretch>
            <a:fillRect/>
          </a:stretch>
        </p:blipFill>
        <p:spPr>
          <a:xfrm>
            <a:off x="1894037" y="4151558"/>
            <a:ext cx="1234196" cy="1743048"/>
          </a:xfrm>
          <a:prstGeom prst="rect">
            <a:avLst/>
          </a:prstGeom>
          <a:ln>
            <a:solidFill>
              <a:srgbClr val="000000"/>
            </a:solidFill>
          </a:ln>
        </p:spPr>
      </p:pic>
      <p:pic>
        <p:nvPicPr>
          <p:cNvPr id="18" name="Picture 17">
            <a:extLst>
              <a:ext uri="{FF2B5EF4-FFF2-40B4-BE49-F238E27FC236}">
                <a16:creationId xmlns:a16="http://schemas.microsoft.com/office/drawing/2014/main" id="{6BAF785B-FCFE-B586-F6AC-770F3A453BAE}"/>
              </a:ext>
            </a:extLst>
          </p:cNvPr>
          <p:cNvPicPr>
            <a:picLocks noChangeAspect="1"/>
          </p:cNvPicPr>
          <p:nvPr/>
        </p:nvPicPr>
        <p:blipFill>
          <a:blip r:embed="rId11"/>
          <a:stretch>
            <a:fillRect/>
          </a:stretch>
        </p:blipFill>
        <p:spPr>
          <a:xfrm rot="720000">
            <a:off x="2318326" y="4280855"/>
            <a:ext cx="1249115" cy="1743048"/>
          </a:xfrm>
          <a:prstGeom prst="rect">
            <a:avLst/>
          </a:prstGeom>
          <a:ln>
            <a:solidFill>
              <a:srgbClr val="000000"/>
            </a:solidFill>
          </a:ln>
        </p:spPr>
      </p:pic>
      <p:pic>
        <p:nvPicPr>
          <p:cNvPr id="19" name="Picture 18">
            <a:extLst>
              <a:ext uri="{FF2B5EF4-FFF2-40B4-BE49-F238E27FC236}">
                <a16:creationId xmlns:a16="http://schemas.microsoft.com/office/drawing/2014/main" id="{9435135D-C0B7-283F-779B-DFACE66607BB}"/>
              </a:ext>
            </a:extLst>
          </p:cNvPr>
          <p:cNvPicPr>
            <a:picLocks noChangeAspect="1"/>
          </p:cNvPicPr>
          <p:nvPr/>
        </p:nvPicPr>
        <p:blipFill>
          <a:blip r:embed="rId12"/>
          <a:stretch>
            <a:fillRect/>
          </a:stretch>
        </p:blipFill>
        <p:spPr>
          <a:xfrm rot="1500000">
            <a:off x="2791366" y="4475701"/>
            <a:ext cx="1280494" cy="1692743"/>
          </a:xfrm>
          <a:prstGeom prst="rect">
            <a:avLst/>
          </a:prstGeom>
          <a:ln>
            <a:solidFill>
              <a:srgbClr val="000000"/>
            </a:solidFill>
          </a:ln>
        </p:spPr>
      </p:pic>
      <p:sp>
        <p:nvSpPr>
          <p:cNvPr id="15" name="Tekstfelt 14">
            <a:extLst>
              <a:ext uri="{FF2B5EF4-FFF2-40B4-BE49-F238E27FC236}">
                <a16:creationId xmlns:a16="http://schemas.microsoft.com/office/drawing/2014/main" id="{E572873C-E663-1F4B-3FB1-C3B7E2B1FF6F}"/>
              </a:ext>
            </a:extLst>
          </p:cNvPr>
          <p:cNvSpPr txBox="1"/>
          <p:nvPr/>
        </p:nvSpPr>
        <p:spPr>
          <a:xfrm>
            <a:off x="8216838" y="6548003"/>
            <a:ext cx="80283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demenshåndbøger ”Personcentreret omsorg i praksis” </a:t>
            </a:r>
            <a:br>
              <a:rPr lang="da-DK" sz="900" dirty="0"/>
            </a:br>
            <a:r>
              <a:rPr lang="da-DK" sz="900" dirty="0"/>
              <a:t>og "Metode til at forstå </a:t>
            </a:r>
            <a:r>
              <a:rPr lang="da-DK" sz="900" dirty="0" err="1"/>
              <a:t>ædfærdsmæssige</a:t>
            </a:r>
            <a:r>
              <a:rPr lang="da-DK" sz="900" dirty="0"/>
              <a:t> og psykiske symptomer i praksis"</a:t>
            </a:r>
          </a:p>
        </p:txBody>
      </p:sp>
      <p:sp>
        <p:nvSpPr>
          <p:cNvPr id="22" name="TextBox 9">
            <a:extLst>
              <a:ext uri="{FF2B5EF4-FFF2-40B4-BE49-F238E27FC236}">
                <a16:creationId xmlns:a16="http://schemas.microsoft.com/office/drawing/2014/main" id="{EAC2791A-FA27-4B8B-890F-95E1E298B07C}"/>
              </a:ext>
            </a:extLst>
          </p:cNvPr>
          <p:cNvSpPr txBox="1"/>
          <p:nvPr/>
        </p:nvSpPr>
        <p:spPr>
          <a:xfrm>
            <a:off x="890361" y="1452790"/>
            <a:ext cx="10606314" cy="147732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dirty="0">
                <a:latin typeface="Mari Office" panose="020B0506040000020004" pitchFamily="34" charset="0"/>
              </a:rPr>
              <a:t>BPSD kan afhjælpes, hvis det er et udtryk for uopfyldte behov eller skyldes fysiske årsager. Adfærden vil forsvinde hvis deres behov bliver mødt. </a:t>
            </a:r>
          </a:p>
          <a:p>
            <a:endParaRPr lang="da-DK" dirty="0">
              <a:latin typeface="Mari Office" panose="020B0506040000020004" pitchFamily="34" charset="0"/>
            </a:endParaRPr>
          </a:p>
          <a:p>
            <a:r>
              <a:rPr lang="da-DK" dirty="0">
                <a:latin typeface="Mari Office" panose="020B0506040000020004" pitchFamily="34" charset="0"/>
              </a:rPr>
              <a:t>Anvend </a:t>
            </a:r>
            <a:r>
              <a:rPr lang="da-DK" dirty="0" err="1">
                <a:latin typeface="Mari Office" panose="020B0506040000020004" pitchFamily="34" charset="0"/>
              </a:rPr>
              <a:t>personcenteret</a:t>
            </a:r>
            <a:r>
              <a:rPr lang="da-DK" dirty="0">
                <a:latin typeface="Mari Office" panose="020B0506040000020004" pitchFamily="34" charset="0"/>
              </a:rPr>
              <a:t> omsorg til at se mennesket bag sygdommen og tilbyd pleje og omsorg, der opfylder personens fysiske og psykologiske behov som alternativ til antipsykotika.</a:t>
            </a:r>
          </a:p>
        </p:txBody>
      </p:sp>
      <p:pic>
        <p:nvPicPr>
          <p:cNvPr id="24" name="Billede 23" descr="Et billede, der indeholder tekst, cirkel, Font/skrifttype, logo&#10;&#10;Indhold genereret af kunstig intelligens kan være forkert.">
            <a:extLst>
              <a:ext uri="{FF2B5EF4-FFF2-40B4-BE49-F238E27FC236}">
                <a16:creationId xmlns:a16="http://schemas.microsoft.com/office/drawing/2014/main" id="{8B8115AB-2235-A379-8FB3-B4C0291D6D3B}"/>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457" b="96708" l="21065" r="75139">
                        <a14:foregroundMark x1="25972" y1="30947" x2="23472" y2="42963"/>
                        <a14:foregroundMark x1="23472" y1="42963" x2="26157" y2="51440"/>
                        <a14:foregroundMark x1="26157" y1="51440" x2="28009" y2="54239"/>
                        <a14:foregroundMark x1="21111" y1="41070" x2="21111" y2="41070"/>
                        <a14:foregroundMark x1="30648" y1="35556" x2="32870" y2="37613"/>
                        <a14:foregroundMark x1="38380" y1="24444" x2="39398" y2="16379"/>
                        <a14:foregroundMark x1="39398" y1="16379" x2="42685" y2="9136"/>
                        <a14:foregroundMark x1="42685" y1="9136" x2="48519" y2="4527"/>
                        <a14:foregroundMark x1="48519" y1="4527" x2="53194" y2="7572"/>
                        <a14:foregroundMark x1="53194" y1="7572" x2="56852" y2="13498"/>
                        <a14:foregroundMark x1="56852" y1="13498" x2="58657" y2="21975"/>
                        <a14:foregroundMark x1="58657" y1="21975" x2="57269" y2="34074"/>
                        <a14:foregroundMark x1="57269" y1="34074" x2="46620" y2="44198"/>
                        <a14:foregroundMark x1="46620" y1="44198" x2="42639" y2="56296"/>
                        <a14:foregroundMark x1="42639" y1="56296" x2="49398" y2="63128"/>
                        <a14:foregroundMark x1="49398" y1="63128" x2="67454" y2="55309"/>
                        <a14:foregroundMark x1="67454" y1="55309" x2="70324" y2="37860"/>
                        <a14:foregroundMark x1="70324" y1="37860" x2="63704" y2="32263"/>
                        <a14:foregroundMark x1="63704" y1="32263" x2="60093" y2="37284"/>
                        <a14:foregroundMark x1="60093" y1="37284" x2="60093" y2="37531"/>
                        <a14:foregroundMark x1="47361" y1="3539" x2="49537" y2="3539"/>
                        <a14:foregroundMark x1="52222" y1="37366" x2="47593" y2="38683"/>
                        <a14:foregroundMark x1="47593" y1="38683" x2="42731" y2="60988"/>
                        <a14:foregroundMark x1="42731" y1="60988" x2="47222" y2="68642"/>
                        <a14:foregroundMark x1="47222" y1="68642" x2="47639" y2="68395"/>
                        <a14:foregroundMark x1="48287" y1="52510" x2="48981" y2="49053"/>
                        <a14:foregroundMark x1="31528" y1="88889" x2="35370" y2="91934"/>
                        <a14:foregroundMark x1="35370" y1="91934" x2="42731" y2="93004"/>
                        <a14:foregroundMark x1="42731" y1="93004" x2="45463" y2="87490"/>
                        <a14:foregroundMark x1="33287" y1="87490" x2="43657" y2="88066"/>
                        <a14:foregroundMark x1="35509" y1="80165" x2="39213" y2="76708"/>
                        <a14:foregroundMark x1="35741" y1="80658" x2="39537" y2="74239"/>
                        <a14:foregroundMark x1="39537" y1="74239" x2="37361" y2="73498"/>
                        <a14:foregroundMark x1="35602" y1="75062" x2="39352" y2="72840"/>
                        <a14:foregroundMark x1="39630" y1="73333" x2="41019" y2="73827"/>
                        <a14:foregroundMark x1="39491" y1="70288" x2="40648" y2="75556"/>
                        <a14:foregroundMark x1="37500" y1="96049" x2="37500" y2="96049"/>
                        <a14:foregroundMark x1="59537" y1="96708" x2="59537" y2="96708"/>
                        <a14:foregroundMark x1="45278" y1="69300" x2="46343" y2="57366"/>
                        <a14:foregroundMark x1="46343" y1="57366" x2="50694" y2="54074"/>
                        <a14:foregroundMark x1="50694" y1="54074" x2="45602" y2="52181"/>
                        <a14:foregroundMark x1="45602" y1="52181" x2="51806" y2="44444"/>
                        <a14:foregroundMark x1="51806" y1="44444" x2="54398" y2="48477"/>
                        <a14:foregroundMark x1="51250" y1="40247" x2="46111" y2="40000"/>
                        <a14:foregroundMark x1="46111" y1="40000" x2="41343" y2="53251"/>
                        <a14:foregroundMark x1="41343" y1="53251" x2="52778" y2="64527"/>
                        <a14:foregroundMark x1="52778" y1="64527" x2="55278" y2="50206"/>
                        <a14:foregroundMark x1="55278" y1="50206" x2="53843" y2="46914"/>
                        <a14:foregroundMark x1="55139" y1="43128" x2="59491" y2="52675"/>
                        <a14:foregroundMark x1="47269" y1="35720" x2="44259" y2="40165"/>
                        <a14:foregroundMark x1="44259" y1="40165" x2="40880" y2="52840"/>
                        <a14:foregroundMark x1="40880" y1="52840" x2="44213" y2="66502"/>
                        <a14:foregroundMark x1="44213" y1="66502" x2="45000" y2="67572"/>
                        <a14:foregroundMark x1="46991" y1="18436" x2="50324" y2="14650"/>
                        <a14:foregroundMark x1="50324" y1="14650" x2="51389" y2="19835"/>
                        <a14:foregroundMark x1="47130" y1="24856" x2="53519" y2="25267"/>
                        <a14:foregroundMark x1="70741" y1="29300" x2="74676" y2="35802"/>
                        <a14:foregroundMark x1="74676" y1="35802" x2="74815" y2="43045"/>
                        <a14:foregroundMark x1="74815" y1="43045" x2="72500" y2="50864"/>
                        <a14:foregroundMark x1="72500" y1="50864" x2="72407" y2="50947"/>
                        <a14:foregroundMark x1="72731" y1="55720" x2="75139" y2="41811"/>
                        <a14:foregroundMark x1="75139" y1="41811" x2="73102" y2="34733"/>
                        <a14:foregroundMark x1="46620" y1="37531" x2="40694" y2="49218"/>
                        <a14:foregroundMark x1="40694" y1="49218" x2="44306" y2="62634"/>
                        <a14:foregroundMark x1="44306" y1="62634" x2="52037" y2="65267"/>
                        <a14:foregroundMark x1="52037" y1="65267" x2="55417" y2="49136"/>
                        <a14:foregroundMark x1="55417" y1="49136" x2="51528" y2="38601"/>
                        <a14:foregroundMark x1="51528" y1="38601" x2="49537" y2="37778"/>
                        <a14:foregroundMark x1="49120" y1="35556" x2="44120" y2="36543"/>
                        <a14:foregroundMark x1="44120" y1="36543" x2="37731" y2="46831"/>
                        <a14:foregroundMark x1="37731" y1="46831" x2="43241" y2="68477"/>
                        <a14:foregroundMark x1="43241" y1="68477" x2="45463" y2="69794"/>
                        <a14:foregroundMark x1="43148" y1="68230" x2="40694" y2="61317"/>
                        <a14:foregroundMark x1="40694" y1="61317" x2="47685" y2="43951"/>
                        <a14:foregroundMark x1="47685" y1="43951" x2="57037" y2="42305"/>
                        <a14:foregroundMark x1="57037" y1="42305" x2="57407" y2="60329"/>
                        <a14:foregroundMark x1="57407" y1="60329" x2="51157" y2="66420"/>
                        <a14:foregroundMark x1="51157" y1="66420" x2="46713" y2="64609"/>
                        <a14:foregroundMark x1="48148" y1="69383" x2="59630" y2="59506"/>
                        <a14:foregroundMark x1="49722" y1="49383" x2="52407" y2="57613"/>
                        <a14:foregroundMark x1="46111" y1="69794" x2="56389" y2="65350"/>
                        <a14:foregroundMark x1="56389" y1="65350" x2="57222" y2="63045"/>
                      </a14:backgroundRemoval>
                    </a14:imgEffect>
                  </a14:imgLayer>
                </a14:imgProps>
              </a:ext>
              <a:ext uri="{28A0092B-C50C-407E-A947-70E740481C1C}">
                <a14:useLocalDpi xmlns:a14="http://schemas.microsoft.com/office/drawing/2010/main" val="0"/>
              </a:ext>
            </a:extLst>
          </a:blip>
          <a:srcRect l="20000" t="1308" r="22280" b="1991"/>
          <a:stretch/>
        </p:blipFill>
        <p:spPr>
          <a:xfrm>
            <a:off x="6158739" y="5697538"/>
            <a:ext cx="492759" cy="464358"/>
          </a:xfrm>
          <a:prstGeom prst="rect">
            <a:avLst/>
          </a:prstGeom>
        </p:spPr>
      </p:pic>
      <p:pic>
        <p:nvPicPr>
          <p:cNvPr id="25" name="Billede 24">
            <a:extLst>
              <a:ext uri="{FF2B5EF4-FFF2-40B4-BE49-F238E27FC236}">
                <a16:creationId xmlns:a16="http://schemas.microsoft.com/office/drawing/2014/main" id="{FA16F123-DBA7-B8BE-8436-90AAF51AADA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246" b="97282" l="3195" r="96326">
                        <a14:foregroundMark x1="92173" y1="12684" x2="90974" y2="64666"/>
                        <a14:foregroundMark x1="90974" y1="64666" x2="91214" y2="77690"/>
                        <a14:foregroundMark x1="87939" y1="8720" x2="95208" y2="77237"/>
                        <a14:foregroundMark x1="95208" y1="77237" x2="95208" y2="78369"/>
                        <a14:foregroundMark x1="91214" y1="20498" x2="86981" y2="37486"/>
                        <a14:foregroundMark x1="92971" y1="16535" x2="87460" y2="9513"/>
                        <a14:foregroundMark x1="89217" y1="6229" x2="94249" y2="16535"/>
                        <a14:foregroundMark x1="95208" y1="65912" x2="86422" y2="70895"/>
                        <a14:foregroundMark x1="85703" y1="71914" x2="94489" y2="71574"/>
                        <a14:foregroundMark x1="93211" y1="74066" x2="93690" y2="92865"/>
                        <a14:foregroundMark x1="94249" y1="90034" x2="94249" y2="90034"/>
                        <a14:foregroundMark x1="94249" y1="89354" x2="94249" y2="89354"/>
                        <a14:foregroundMark x1="74201" y1="94337" x2="74201" y2="94337"/>
                        <a14:foregroundMark x1="72923" y1="5549" x2="72923" y2="5549"/>
                        <a14:foregroundMark x1="58866" y1="3737" x2="58866" y2="3737"/>
                        <a14:foregroundMark x1="74681" y1="14836" x2="75958" y2="81200"/>
                        <a14:foregroundMark x1="62380" y1="11891" x2="57109" y2="57871"/>
                        <a14:foregroundMark x1="57109" y1="57871" x2="58227" y2="85844"/>
                        <a14:foregroundMark x1="58227" y1="85844" x2="60383" y2="23330"/>
                        <a14:foregroundMark x1="43371" y1="32843" x2="39936" y2="76444"/>
                        <a14:foregroundMark x1="39936" y1="76444" x2="42652" y2="28992"/>
                        <a14:foregroundMark x1="25559" y1="2718" x2="25559" y2="2718"/>
                        <a14:foregroundMark x1="27556" y1="95017" x2="27556" y2="95017"/>
                        <a14:foregroundMark x1="13339" y1="44621" x2="8786" y2="8720"/>
                        <a14:foregroundMark x1="8786" y1="8720" x2="5751" y2="58211"/>
                        <a14:foregroundMark x1="5751" y1="58211" x2="8546" y2="87882"/>
                        <a14:foregroundMark x1="8546" y1="87882" x2="12460" y2="61042"/>
                        <a14:foregroundMark x1="12460" y1="61042" x2="12061" y2="52435"/>
                        <a14:foregroundMark x1="15096" y1="44281" x2="12300" y2="10193"/>
                        <a14:foregroundMark x1="12061" y1="7701" x2="14058" y2="18007"/>
                        <a14:foregroundMark x1="15575" y1="11212" x2="6070" y2="9060"/>
                        <a14:foregroundMark x1="5032" y1="86523" x2="14058" y2="86863"/>
                        <a14:foregroundMark x1="14776" y1="80521" x2="5032" y2="86523"/>
                        <a14:foregroundMark x1="5032" y1="84371" x2="13578" y2="89015"/>
                        <a14:foregroundMark x1="14297" y1="90827" x2="14297" y2="90827"/>
                        <a14:foregroundMark x1="12780" y1="92865" x2="12061" y2="93318"/>
                        <a14:foregroundMark x1="11022" y1="93658" x2="11022" y2="93658"/>
                        <a14:foregroundMark x1="9824" y1="93658" x2="7029" y2="93318"/>
                        <a14:foregroundMark x1="7029" y1="93318" x2="7029" y2="93318"/>
                        <a14:foregroundMark x1="6789" y1="92525" x2="6550" y2="91506"/>
                        <a14:foregroundMark x1="6070" y1="91166" x2="6070" y2="91166"/>
                        <a14:foregroundMark x1="5511" y1="90034" x2="5511" y2="90034"/>
                        <a14:foregroundMark x1="5032" y1="86863" x2="4792" y2="85504"/>
                        <a14:foregroundMark x1="4792" y1="82220" x2="4792" y2="82220"/>
                        <a14:foregroundMark x1="5032" y1="79049" x2="5032" y2="78029"/>
                        <a14:foregroundMark x1="5272" y1="75878" x2="5272" y2="74745"/>
                        <a14:foregroundMark x1="5272" y1="71574" x2="5272" y2="71574"/>
                        <a14:foregroundMark x1="12780" y1="78369" x2="13578" y2="76897"/>
                        <a14:foregroundMark x1="14297" y1="74066" x2="14297" y2="74066"/>
                        <a14:foregroundMark x1="14297" y1="70895" x2="14297" y2="67724"/>
                        <a14:foregroundMark x1="14297" y1="64892" x2="14297" y2="62401"/>
                        <a14:foregroundMark x1="14297" y1="59570" x2="14297" y2="58097"/>
                        <a14:foregroundMark x1="14297" y1="55946" x2="14058" y2="47452"/>
                        <a14:foregroundMark x1="14058" y1="41789" x2="13818" y2="39638"/>
                        <a14:foregroundMark x1="13099" y1="29332" x2="13099" y2="29332"/>
                        <a14:foregroundMark x1="15096" y1="21857" x2="15575" y2="14043"/>
                        <a14:foregroundMark x1="15575" y1="11891" x2="14776" y2="8381"/>
                        <a14:foregroundMark x1="14058" y1="8041" x2="13818" y2="7022"/>
                        <a14:foregroundMark x1="13818" y1="7022" x2="12780" y2="6569"/>
                        <a14:foregroundMark x1="12061" y1="6569" x2="12061" y2="6569"/>
                        <a14:foregroundMark x1="10543" y1="6229" x2="8786" y2="5889"/>
                        <a14:foregroundMark x1="8307" y1="5889" x2="6789" y2="7361"/>
                        <a14:foregroundMark x1="6550" y1="10872" x2="6550" y2="13024"/>
                        <a14:foregroundMark x1="6550" y1="13703" x2="6550" y2="15855"/>
                        <a14:foregroundMark x1="6550" y1="20498" x2="6789" y2="22197"/>
                        <a14:foregroundMark x1="7029" y1="27180" x2="7029" y2="28313"/>
                        <a14:foregroundMark x1="7029" y1="28313" x2="7029" y2="28313"/>
                        <a14:foregroundMark x1="6550" y1="29332" x2="6550" y2="29332"/>
                        <a14:foregroundMark x1="5272" y1="25028" x2="6070" y2="25821"/>
                        <a14:foregroundMark x1="6070" y1="29332" x2="5511" y2="30804"/>
                        <a14:foregroundMark x1="5032" y1="33635" x2="5032" y2="33635"/>
                        <a14:foregroundMark x1="4792" y1="34315" x2="4792" y2="34315"/>
                        <a14:foregroundMark x1="4792" y1="36467" x2="4792" y2="36467"/>
                        <a14:foregroundMark x1="4313" y1="37826" x2="4313" y2="37826"/>
                        <a14:foregroundMark x1="4313" y1="40657" x2="4792" y2="42469"/>
                        <a14:foregroundMark x1="6070" y1="48131" x2="6070" y2="48131"/>
                        <a14:foregroundMark x1="5831" y1="48924" x2="5831" y2="48924"/>
                        <a14:foregroundMark x1="5511" y1="49604" x2="5511" y2="49604"/>
                        <a14:foregroundMark x1="5272" y1="49943" x2="5032" y2="50963"/>
                        <a14:foregroundMark x1="5032" y1="52095" x2="5032" y2="53114"/>
                        <a14:foregroundMark x1="5511" y1="58777" x2="5831" y2="61268"/>
                        <a14:foregroundMark x1="5831" y1="62401" x2="5831" y2="62401"/>
                        <a14:foregroundMark x1="5831" y1="65232" x2="5831" y2="65232"/>
                        <a14:foregroundMark x1="5831" y1="66591" x2="5831" y2="66591"/>
                        <a14:foregroundMark x1="5511" y1="69083" x2="5511" y2="69083"/>
                        <a14:foregroundMark x1="5272" y1="69083" x2="5272" y2="69083"/>
                        <a14:foregroundMark x1="5032" y1="69875" x2="5032" y2="69875"/>
                        <a14:foregroundMark x1="14297" y1="8041" x2="8067" y2="4530"/>
                        <a14:foregroundMark x1="15735" y1="11099" x2="7428" y2="3737"/>
                        <a14:foregroundMark x1="8706" y1="3851" x2="14776" y2="7814"/>
                        <a14:foregroundMark x1="11422" y1="4643" x2="16693" y2="7928"/>
                        <a14:foregroundMark x1="11741" y1="4983" x2="11741" y2="4983"/>
                        <a14:foregroundMark x1="11981" y1="4304" x2="12141" y2="3964"/>
                        <a14:foregroundMark x1="12220" y1="3398" x2="12460" y2="3058"/>
                        <a14:foregroundMark x1="12540" y1="2718" x2="12540" y2="2718"/>
                        <a14:foregroundMark x1="13019" y1="3171" x2="13019" y2="3171"/>
                        <a14:foregroundMark x1="13259" y1="3851" x2="13578" y2="3964"/>
                        <a14:foregroundMark x1="15655" y1="11552" x2="15655" y2="11552"/>
                        <a14:foregroundMark x1="16374" y1="10646" x2="16374" y2="10646"/>
                        <a14:foregroundMark x1="16374" y1="10646" x2="16374" y2="10646"/>
                        <a14:foregroundMark x1="16374" y1="9287" x2="16294" y2="8834"/>
                        <a14:foregroundMark x1="16214" y1="8494" x2="15974" y2="7701"/>
                        <a14:foregroundMark x1="15815" y1="7135" x2="15815" y2="7135"/>
                        <a14:foregroundMark x1="15655" y1="6116" x2="15655" y2="6116"/>
                        <a14:foregroundMark x1="15575" y1="4983" x2="15575" y2="4983"/>
                        <a14:foregroundMark x1="14856" y1="4190" x2="14856" y2="4190"/>
                        <a14:foregroundMark x1="13978" y1="3284" x2="13978" y2="3284"/>
                        <a14:foregroundMark x1="13179" y1="2378" x2="13179" y2="2378"/>
                        <a14:foregroundMark x1="16454" y1="56399" x2="16454" y2="56399"/>
                        <a14:foregroundMark x1="16374" y1="58777" x2="16454" y2="69762"/>
                        <a14:foregroundMark x1="16374" y1="72707" x2="16134" y2="87203"/>
                        <a14:foregroundMark x1="15974" y1="87203" x2="12380" y2="95017"/>
                        <a14:foregroundMark x1="8866" y1="95130" x2="12540" y2="93884"/>
                        <a14:foregroundMark x1="15256" y1="92412" x2="15256" y2="91846"/>
                        <a14:foregroundMark x1="16294" y1="88788" x2="16294" y2="88788"/>
                        <a14:foregroundMark x1="16534" y1="89015" x2="16534" y2="90487"/>
                        <a14:foregroundMark x1="16534" y1="90827" x2="16374" y2="91280"/>
                        <a14:foregroundMark x1="16294" y1="91733" x2="16134" y2="92072"/>
                        <a14:foregroundMark x1="15895" y1="92639" x2="15895" y2="92639"/>
                        <a14:foregroundMark x1="15575" y1="93545" x2="15575" y2="93545"/>
                        <a14:foregroundMark x1="15256" y1="94337" x2="15256" y2="94337"/>
                        <a14:foregroundMark x1="14936" y1="94904" x2="14936" y2="94904"/>
                        <a14:foregroundMark x1="14617" y1="95470" x2="14617" y2="95470"/>
                        <a14:foregroundMark x1="14297" y1="95810" x2="14297" y2="95810"/>
                        <a14:foregroundMark x1="13738" y1="96149" x2="13738" y2="96149"/>
                        <a14:foregroundMark x1="13259" y1="96489" x2="12141" y2="96602"/>
                        <a14:foregroundMark x1="16534" y1="48811" x2="17492" y2="51189"/>
                        <a14:foregroundMark x1="18131" y1="47678" x2="18131" y2="47678"/>
                        <a14:foregroundMark x1="18371" y1="47678" x2="18371" y2="47678"/>
                        <a14:foregroundMark x1="18530" y1="47678" x2="18530" y2="47678"/>
                        <a14:foregroundMark x1="18610" y1="47339" x2="18610" y2="47339"/>
                        <a14:foregroundMark x1="18930" y1="47339" x2="18930" y2="47339"/>
                        <a14:foregroundMark x1="21246" y1="46999" x2="21246" y2="46999"/>
                        <a14:foregroundMark x1="21246" y1="45866" x2="21006" y2="44734"/>
                        <a14:foregroundMark x1="21006" y1="43488" x2="20767" y2="42469"/>
                        <a14:foregroundMark x1="20687" y1="40544" x2="20527" y2="37486"/>
                        <a14:foregroundMark x1="20447" y1="34088" x2="20288" y2="33409"/>
                        <a14:foregroundMark x1="20288" y1="31937" x2="20447" y2="31370"/>
                        <a14:foregroundMark x1="20527" y1="29445" x2="20527" y2="28539"/>
                        <a14:foregroundMark x1="20447" y1="25934" x2="20288" y2="24915"/>
                        <a14:foregroundMark x1="20288" y1="22990" x2="20208" y2="22197"/>
                        <a14:foregroundMark x1="20208" y1="19139" x2="20128" y2="18233"/>
                        <a14:foregroundMark x1="20048" y1="16421" x2="20048" y2="16421"/>
                        <a14:foregroundMark x1="20048" y1="14723" x2="20208" y2="14156"/>
                        <a14:foregroundMark x1="20607" y1="11552" x2="21645" y2="8720"/>
                        <a14:foregroundMark x1="23403" y1="5663" x2="29313" y2="7135"/>
                        <a14:foregroundMark x1="30272" y1="7022" x2="30751" y2="7588"/>
                        <a14:foregroundMark x1="31150" y1="8041" x2="31390" y2="8720"/>
                        <a14:foregroundMark x1="31789" y1="9853" x2="32029" y2="11099"/>
                        <a14:foregroundMark x1="32668" y1="13930" x2="32748" y2="16421"/>
                        <a14:foregroundMark x1="32748" y1="16874" x2="32508" y2="20725"/>
                        <a14:foregroundMark x1="32508" y1="22197" x2="32508" y2="22877"/>
                        <a14:foregroundMark x1="32508" y1="24575" x2="32508" y2="26840"/>
                        <a14:foregroundMark x1="32508" y1="27973" x2="32508" y2="30804"/>
                        <a14:foregroundMark x1="32508" y1="33296" x2="32428" y2="41676"/>
                        <a14:foregroundMark x1="32428" y1="41789" x2="32428" y2="43601"/>
                        <a14:foregroundMark x1="32428" y1="44734" x2="32428" y2="44734"/>
                        <a14:foregroundMark x1="32428" y1="44847" x2="32428" y2="44847"/>
                        <a14:foregroundMark x1="32428" y1="45187" x2="31789" y2="54813"/>
                        <a14:foregroundMark x1="32348" y1="54813" x2="32188" y2="77010"/>
                        <a14:foregroundMark x1="32428" y1="69989" x2="32668" y2="90260"/>
                        <a14:foregroundMark x1="32508" y1="90260" x2="21885" y2="91846"/>
                        <a14:foregroundMark x1="20687" y1="90260" x2="20607" y2="54587"/>
                        <a14:foregroundMark x1="20288" y1="54020" x2="21725" y2="90147"/>
                        <a14:foregroundMark x1="20208" y1="89694" x2="29233" y2="95357"/>
                        <a14:foregroundMark x1="22923" y1="93884" x2="27556" y2="96489"/>
                        <a14:foregroundMark x1="27636" y1="97169" x2="24441" y2="96489"/>
                        <a14:foregroundMark x1="20607" y1="79502" x2="20527" y2="20838"/>
                        <a14:foregroundMark x1="20607" y1="16761" x2="27476" y2="33749"/>
                        <a14:foregroundMark x1="28435" y1="13817" x2="27716" y2="47112"/>
                        <a14:foregroundMark x1="30351" y1="20045" x2="30751" y2="90034"/>
                        <a14:foregroundMark x1="30751" y1="90034" x2="30751" y2="90034"/>
                        <a14:foregroundMark x1="26917" y1="59909" x2="27077" y2="84258"/>
                        <a14:foregroundMark x1="29633" y1="81993" x2="24121" y2="85164"/>
                        <a14:foregroundMark x1="16454" y1="9287" x2="16693" y2="11665"/>
                        <a14:foregroundMark x1="16294" y1="11778" x2="15974" y2="27293"/>
                        <a14:foregroundMark x1="16294" y1="21744" x2="15655" y2="43375"/>
                        <a14:foregroundMark x1="12939" y1="4304" x2="7748" y2="4304"/>
                        <a14:foregroundMark x1="8307" y1="3511" x2="11102" y2="1472"/>
                        <a14:foregroundMark x1="9185" y1="2378" x2="6789" y2="4304"/>
                        <a14:foregroundMark x1="7029" y1="3737" x2="5032" y2="10306"/>
                        <a14:foregroundMark x1="4473" y1="85504" x2="10144" y2="96149"/>
                        <a14:foregroundMark x1="10942" y1="96263" x2="7268" y2="94677"/>
                        <a14:foregroundMark x1="8227" y1="95130" x2="5032" y2="92525"/>
                        <a14:foregroundMark x1="4073" y1="90374" x2="4073" y2="90374"/>
                        <a14:foregroundMark x1="8946" y1="97282" x2="8946" y2="97282"/>
                        <a14:foregroundMark x1="7668" y1="96602" x2="7668" y2="96602"/>
                        <a14:foregroundMark x1="6869" y1="96149" x2="6869" y2="96149"/>
                        <a14:foregroundMark x1="5990" y1="94790" x2="5990" y2="94790"/>
                        <a14:foregroundMark x1="5032" y1="93884" x2="5032" y2="93431"/>
                        <a14:foregroundMark x1="4473" y1="91846" x2="4473" y2="91846"/>
                        <a14:foregroundMark x1="9026" y1="2039" x2="9026" y2="2039"/>
                        <a14:foregroundMark x1="7748" y1="2945" x2="7428" y2="2945"/>
                        <a14:foregroundMark x1="6709" y1="3284" x2="6150" y2="3964"/>
                        <a14:foregroundMark x1="5511" y1="4643" x2="5112" y2="5210"/>
                        <a14:foregroundMark x1="4712" y1="6002" x2="4553" y2="6795"/>
                        <a14:foregroundMark x1="4233" y1="7814" x2="3994" y2="8607"/>
                        <a14:foregroundMark x1="3834" y1="9400" x2="3195" y2="17780"/>
                        <a14:foregroundMark x1="42013" y1="96942" x2="42492" y2="97169"/>
                        <a14:foregroundMark x1="57588" y1="95130" x2="57588" y2="96942"/>
                        <a14:foregroundMark x1="58466" y1="97282" x2="58466" y2="97282"/>
                        <a14:foregroundMark x1="90895" y1="7588" x2="94649" y2="13250"/>
                        <a14:foregroundMark x1="92252" y1="6342" x2="95927" y2="10306"/>
                        <a14:foregroundMark x1="92652" y1="6229" x2="94249" y2="37373"/>
                        <a14:foregroundMark x1="94249" y1="37373" x2="94089" y2="38165"/>
                        <a14:foregroundMark x1="96326" y1="14043" x2="95767" y2="59796"/>
                      </a14:backgroundRemoval>
                    </a14:imgEffect>
                  </a14:imgLayer>
                </a14:imgProps>
              </a:ext>
            </a:extLst>
          </a:blip>
          <a:stretch>
            <a:fillRect/>
          </a:stretch>
        </p:blipFill>
        <p:spPr>
          <a:xfrm rot="16200000">
            <a:off x="5479320" y="4723073"/>
            <a:ext cx="559010" cy="394254"/>
          </a:xfrm>
          <a:prstGeom prst="rect">
            <a:avLst/>
          </a:prstGeom>
        </p:spPr>
      </p:pic>
    </p:spTree>
    <p:extLst>
      <p:ext uri="{BB962C8B-B14F-4D97-AF65-F5344CB8AC3E}">
        <p14:creationId xmlns:p14="http://schemas.microsoft.com/office/powerpoint/2010/main" val="16764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F21F3-A457-A7B6-1239-A3418478537A}"/>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0004D074-F72A-D5B9-84C8-6066C50DDBAF}"/>
              </a:ext>
            </a:extLst>
          </p:cNvPr>
          <p:cNvSpPr>
            <a:spLocks noGrp="1"/>
          </p:cNvSpPr>
          <p:nvPr>
            <p:ph type="title"/>
          </p:nvPr>
        </p:nvSpPr>
        <p:spPr>
          <a:xfrm>
            <a:off x="838200" y="154572"/>
            <a:ext cx="10515600" cy="1325563"/>
          </a:xfrm>
        </p:spPr>
        <p:txBody>
          <a:bodyPr/>
          <a:lstStyle/>
          <a:p>
            <a:r>
              <a:rPr lang="da-DK"/>
              <a:t>Systematisk årsagsanalyse  </a:t>
            </a:r>
          </a:p>
        </p:txBody>
      </p:sp>
      <p:sp>
        <p:nvSpPr>
          <p:cNvPr id="3" name="Pladsholder til slidenummer 2">
            <a:extLst>
              <a:ext uri="{FF2B5EF4-FFF2-40B4-BE49-F238E27FC236}">
                <a16:creationId xmlns:a16="http://schemas.microsoft.com/office/drawing/2014/main" id="{EF53C60E-9B2D-80F5-3EAB-5FCEE82286F8}"/>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41</a:t>
            </a:fld>
            <a:endParaRPr lang="da-DK"/>
          </a:p>
        </p:txBody>
      </p:sp>
      <p:sp>
        <p:nvSpPr>
          <p:cNvPr id="7" name="TextBox 6">
            <a:extLst>
              <a:ext uri="{FF2B5EF4-FFF2-40B4-BE49-F238E27FC236}">
                <a16:creationId xmlns:a16="http://schemas.microsoft.com/office/drawing/2014/main" id="{4FFF690E-4D0E-6210-3EE4-3DCAE7134D00}"/>
              </a:ext>
            </a:extLst>
          </p:cNvPr>
          <p:cNvSpPr txBox="1"/>
          <p:nvPr/>
        </p:nvSpPr>
        <p:spPr>
          <a:xfrm>
            <a:off x="9199944" y="2978552"/>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a:solidFill>
                  <a:schemeClr val="bg1"/>
                </a:solidFill>
              </a:rPr>
              <a:t>Plejepersonalet/ pårørende evt. demenskoordinator</a:t>
            </a:r>
          </a:p>
        </p:txBody>
      </p:sp>
      <p:pic>
        <p:nvPicPr>
          <p:cNvPr id="2" name="Billede 1">
            <a:extLst>
              <a:ext uri="{FF2B5EF4-FFF2-40B4-BE49-F238E27FC236}">
                <a16:creationId xmlns:a16="http://schemas.microsoft.com/office/drawing/2014/main" id="{24952C8F-6A40-205A-73E9-7085446ED3C3}"/>
              </a:ext>
            </a:extLst>
          </p:cNvPr>
          <p:cNvPicPr>
            <a:picLocks noChangeAspect="1"/>
          </p:cNvPicPr>
          <p:nvPr/>
        </p:nvPicPr>
        <p:blipFill>
          <a:blip r:embed="rId5" cstate="print">
            <a:extLst>
              <a:ext uri="{28A0092B-C50C-407E-A947-70E740481C1C}">
                <a14:useLocalDpi xmlns:a14="http://schemas.microsoft.com/office/drawing/2010/main" val="0"/>
              </a:ext>
            </a:extLst>
          </a:blip>
          <a:srcRect l="844" r="844"/>
          <a:stretch/>
        </p:blipFill>
        <p:spPr>
          <a:xfrm>
            <a:off x="4086297" y="1872132"/>
            <a:ext cx="4715430" cy="752030"/>
          </a:xfrm>
          <a:prstGeom prst="rect">
            <a:avLst/>
          </a:prstGeom>
          <a:ln>
            <a:noFill/>
          </a:ln>
        </p:spPr>
      </p:pic>
      <p:sp>
        <p:nvSpPr>
          <p:cNvPr id="13" name="Tekstfelt 12">
            <a:extLst>
              <a:ext uri="{FF2B5EF4-FFF2-40B4-BE49-F238E27FC236}">
                <a16:creationId xmlns:a16="http://schemas.microsoft.com/office/drawing/2014/main" id="{A780DEFF-0232-148E-6BC9-3178F1FFFF7C}"/>
              </a:ext>
            </a:extLst>
          </p:cNvPr>
          <p:cNvSpPr txBox="1"/>
          <p:nvPr/>
        </p:nvSpPr>
        <p:spPr>
          <a:xfrm>
            <a:off x="4166577" y="65373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demenshåndbog "Metode til at forstå </a:t>
            </a:r>
            <a:r>
              <a:rPr lang="da-DK" sz="900" dirty="0" err="1"/>
              <a:t>ædfærdsmæssige</a:t>
            </a:r>
            <a:r>
              <a:rPr lang="da-DK" sz="900" dirty="0"/>
              <a:t> og psykiske symptomer i praksis"</a:t>
            </a:r>
          </a:p>
        </p:txBody>
      </p:sp>
      <p:pic>
        <p:nvPicPr>
          <p:cNvPr id="14" name="Billede 13" descr="Forsiden af demenshåndbogen &quot;Metoder til at forstå adfærdsmæssige og psykiske symptomer i praksis&quot; fra sundhedsstyrelsen. ">
            <a:extLst>
              <a:ext uri="{FF2B5EF4-FFF2-40B4-BE49-F238E27FC236}">
                <a16:creationId xmlns:a16="http://schemas.microsoft.com/office/drawing/2014/main" id="{1BBF65AA-B246-5C94-BAC4-15AA9B1172A1}"/>
              </a:ext>
            </a:extLst>
          </p:cNvPr>
          <p:cNvPicPr>
            <a:picLocks noChangeAspect="1"/>
          </p:cNvPicPr>
          <p:nvPr/>
        </p:nvPicPr>
        <p:blipFill>
          <a:blip r:embed="rId6"/>
          <a:stretch>
            <a:fillRect/>
          </a:stretch>
        </p:blipFill>
        <p:spPr>
          <a:xfrm>
            <a:off x="9907222" y="2413992"/>
            <a:ext cx="2097973" cy="2879877"/>
          </a:xfrm>
          <a:prstGeom prst="rect">
            <a:avLst/>
          </a:prstGeom>
          <a:ln>
            <a:solidFill>
              <a:schemeClr val="tx1"/>
            </a:solidFill>
          </a:ln>
        </p:spPr>
      </p:pic>
      <p:pic>
        <p:nvPicPr>
          <p:cNvPr id="6" name="Billede 5" descr="En grafik der viser en cirkel med de fire dele af &quot;Systematisk årsagsanalyse&quot;. Øverst er def &quot;Observation&quot;, herfra en til hen til &quot;Analyse&quot; og en pil ned til &quot;handling&quot; hvorfra der kører en pil op til &quot;evaluering&quot; som så peger tilbage op til &quot;observation&quot; og slutter cirklen. ">
            <a:extLst>
              <a:ext uri="{FF2B5EF4-FFF2-40B4-BE49-F238E27FC236}">
                <a16:creationId xmlns:a16="http://schemas.microsoft.com/office/drawing/2014/main" id="{35A8286E-1FC9-871F-C4F1-790CD503011C}"/>
              </a:ext>
            </a:extLst>
          </p:cNvPr>
          <p:cNvPicPr>
            <a:picLocks noChangeAspect="1"/>
          </p:cNvPicPr>
          <p:nvPr/>
        </p:nvPicPr>
        <p:blipFill>
          <a:blip r:embed="rId7"/>
          <a:srcRect l="6631" t="4278" r="265" b="1070"/>
          <a:stretch>
            <a:fillRect/>
          </a:stretch>
        </p:blipFill>
        <p:spPr>
          <a:xfrm>
            <a:off x="15140" y="1802709"/>
            <a:ext cx="3450576" cy="3404296"/>
          </a:xfrm>
          <a:prstGeom prst="rect">
            <a:avLst/>
          </a:prstGeom>
          <a:ln>
            <a:noFill/>
          </a:ln>
        </p:spPr>
      </p:pic>
      <p:sp>
        <p:nvSpPr>
          <p:cNvPr id="8" name="Tekstfelt 7">
            <a:extLst>
              <a:ext uri="{FF2B5EF4-FFF2-40B4-BE49-F238E27FC236}">
                <a16:creationId xmlns:a16="http://schemas.microsoft.com/office/drawing/2014/main" id="{6696890A-55C0-502E-4097-97CC5470E40D}"/>
              </a:ext>
            </a:extLst>
          </p:cNvPr>
          <p:cNvSpPr txBox="1"/>
          <p:nvPr/>
        </p:nvSpPr>
        <p:spPr>
          <a:xfrm>
            <a:off x="9872482" y="1757589"/>
            <a:ext cx="224589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dirty="0"/>
              <a:t>Læs mere i demenshåndbogen</a:t>
            </a:r>
          </a:p>
        </p:txBody>
      </p:sp>
      <p:sp>
        <p:nvSpPr>
          <p:cNvPr id="4" name="Tekstfelt 3">
            <a:extLst>
              <a:ext uri="{FF2B5EF4-FFF2-40B4-BE49-F238E27FC236}">
                <a16:creationId xmlns:a16="http://schemas.microsoft.com/office/drawing/2014/main" id="{C3BE8834-4D56-A191-C5E9-65649BD754F7}"/>
              </a:ext>
            </a:extLst>
          </p:cNvPr>
          <p:cNvSpPr txBox="1"/>
          <p:nvPr/>
        </p:nvSpPr>
        <p:spPr>
          <a:xfrm>
            <a:off x="3879553" y="5750754"/>
            <a:ext cx="5774594" cy="646331"/>
          </a:xfrm>
          <a:prstGeom prst="rect">
            <a:avLst/>
          </a:prstGeom>
          <a:noFill/>
        </p:spPr>
        <p:txBody>
          <a:bodyPr wrap="none" rtlCol="0">
            <a:spAutoFit/>
          </a:bodyPr>
          <a:lstStyle/>
          <a:p>
            <a:r>
              <a:rPr lang="da-DK" dirty="0">
                <a:hlinkClick r:id="rId8"/>
              </a:rPr>
              <a:t>Video "Systematisk tilgang til udfordrende </a:t>
            </a:r>
            <a:r>
              <a:rPr lang="da-DK" dirty="0" err="1">
                <a:hlinkClick r:id="rId8"/>
              </a:rPr>
              <a:t>ædfærd</a:t>
            </a:r>
            <a:r>
              <a:rPr lang="da-DK" dirty="0">
                <a:hlinkClick r:id="rId8"/>
              </a:rPr>
              <a:t>" (3 min) </a:t>
            </a:r>
          </a:p>
          <a:p>
            <a:r>
              <a:rPr lang="da-DK" dirty="0">
                <a:hlinkClick r:id="rId8"/>
              </a:rPr>
              <a:t>fra Nationalt Videnscenter for Demens</a:t>
            </a:r>
            <a:endParaRPr lang="da-DK" dirty="0"/>
          </a:p>
        </p:txBody>
      </p:sp>
      <p:pic>
        <p:nvPicPr>
          <p:cNvPr id="11" name="Billede 10">
            <a:extLst>
              <a:ext uri="{FF2B5EF4-FFF2-40B4-BE49-F238E27FC236}">
                <a16:creationId xmlns:a16="http://schemas.microsoft.com/office/drawing/2014/main" id="{8DE4DA66-DCE0-8B59-C5B2-F18A5A6DB7B7}"/>
              </a:ext>
            </a:extLst>
          </p:cNvPr>
          <p:cNvPicPr>
            <a:picLocks noChangeAspect="1"/>
          </p:cNvPicPr>
          <p:nvPr/>
        </p:nvPicPr>
        <p:blipFill>
          <a:blip r:embed="rId9"/>
          <a:srcRect l="1563" t="2616"/>
          <a:stretch/>
        </p:blipFill>
        <p:spPr>
          <a:xfrm>
            <a:off x="3962992" y="2889151"/>
            <a:ext cx="5486400" cy="2541507"/>
          </a:xfrm>
          <a:prstGeom prst="rect">
            <a:avLst/>
          </a:prstGeom>
        </p:spPr>
      </p:pic>
    </p:spTree>
    <p:custDataLst>
      <p:custData r:id="rId1"/>
      <p:custData r:id="rId2"/>
    </p:custDataLst>
    <p:extLst>
      <p:ext uri="{BB962C8B-B14F-4D97-AF65-F5344CB8AC3E}">
        <p14:creationId xmlns:p14="http://schemas.microsoft.com/office/powerpoint/2010/main" val="1232416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C43AC-F668-2057-3E57-301519DC6BB3}"/>
            </a:ext>
          </a:extLst>
        </p:cNvPr>
        <p:cNvGrpSpPr/>
        <p:nvPr/>
      </p:nvGrpSpPr>
      <p:grpSpPr>
        <a:xfrm>
          <a:off x="0" y="0"/>
          <a:ext cx="0" cy="0"/>
          <a:chOff x="0" y="0"/>
          <a:chExt cx="0" cy="0"/>
        </a:xfrm>
      </p:grpSpPr>
      <p:sp>
        <p:nvSpPr>
          <p:cNvPr id="26" name="Rektangel 25">
            <a:extLst>
              <a:ext uri="{FF2B5EF4-FFF2-40B4-BE49-F238E27FC236}">
                <a16:creationId xmlns:a16="http://schemas.microsoft.com/office/drawing/2014/main" id="{30001140-1B0E-BD09-B896-98687CE028D6}"/>
              </a:ext>
            </a:extLst>
          </p:cNvPr>
          <p:cNvSpPr/>
          <p:nvPr/>
        </p:nvSpPr>
        <p:spPr>
          <a:xfrm>
            <a:off x="6096000" y="4479114"/>
            <a:ext cx="6096000" cy="2099809"/>
          </a:xfrm>
          <a:prstGeom prst="rect">
            <a:avLst/>
          </a:prstGeom>
          <a:solidFill>
            <a:srgbClr val="FCBB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4" name="Billede 23">
            <a:extLst>
              <a:ext uri="{FF2B5EF4-FFF2-40B4-BE49-F238E27FC236}">
                <a16:creationId xmlns:a16="http://schemas.microsoft.com/office/drawing/2014/main" id="{AE6A3703-0219-B0D0-ABC8-DFAF6EB09FFE}"/>
              </a:ext>
            </a:extLst>
          </p:cNvPr>
          <p:cNvPicPr>
            <a:picLocks noChangeAspect="1"/>
          </p:cNvPicPr>
          <p:nvPr/>
        </p:nvPicPr>
        <p:blipFill>
          <a:blip r:embed="rId5"/>
          <a:stretch>
            <a:fillRect/>
          </a:stretch>
        </p:blipFill>
        <p:spPr>
          <a:xfrm>
            <a:off x="7309609" y="5485729"/>
            <a:ext cx="3735845" cy="969715"/>
          </a:xfrm>
          <a:prstGeom prst="rect">
            <a:avLst/>
          </a:prstGeom>
        </p:spPr>
      </p:pic>
      <p:sp>
        <p:nvSpPr>
          <p:cNvPr id="9" name="Rektangel: afrundede hjørner 8">
            <a:extLst>
              <a:ext uri="{FF2B5EF4-FFF2-40B4-BE49-F238E27FC236}">
                <a16:creationId xmlns:a16="http://schemas.microsoft.com/office/drawing/2014/main" id="{C85A314D-8E4D-4337-087C-A559FA8B0A3E}"/>
              </a:ext>
            </a:extLst>
          </p:cNvPr>
          <p:cNvSpPr/>
          <p:nvPr/>
        </p:nvSpPr>
        <p:spPr>
          <a:xfrm>
            <a:off x="177800" y="1906588"/>
            <a:ext cx="5557838" cy="1415214"/>
          </a:xfrm>
          <a:prstGeom prst="roundRect">
            <a:avLst/>
          </a:prstGeom>
          <a:solidFill>
            <a:srgbClr val="F7A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itle 1">
            <a:extLst>
              <a:ext uri="{FF2B5EF4-FFF2-40B4-BE49-F238E27FC236}">
                <a16:creationId xmlns:a16="http://schemas.microsoft.com/office/drawing/2014/main" id="{CF25E88C-2A3B-C9B0-76A4-5469819FA05F}"/>
              </a:ext>
            </a:extLst>
          </p:cNvPr>
          <p:cNvSpPr>
            <a:spLocks noGrp="1"/>
          </p:cNvSpPr>
          <p:nvPr>
            <p:ph type="title"/>
          </p:nvPr>
        </p:nvSpPr>
        <p:spPr>
          <a:xfrm>
            <a:off x="838200" y="365125"/>
            <a:ext cx="3828048" cy="1325563"/>
          </a:xfrm>
        </p:spPr>
        <p:txBody>
          <a:bodyPr/>
          <a:lstStyle/>
          <a:p>
            <a:r>
              <a:rPr lang="da-DK"/>
              <a:t>Observationer </a:t>
            </a:r>
          </a:p>
        </p:txBody>
      </p:sp>
      <p:sp>
        <p:nvSpPr>
          <p:cNvPr id="3" name="Pladsholder til slidenummer 2">
            <a:extLst>
              <a:ext uri="{FF2B5EF4-FFF2-40B4-BE49-F238E27FC236}">
                <a16:creationId xmlns:a16="http://schemas.microsoft.com/office/drawing/2014/main" id="{699C9B5A-0BBA-6B70-53F4-EBEFA678E494}"/>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42</a:t>
            </a:fld>
            <a:endParaRPr lang="da-DK"/>
          </a:p>
        </p:txBody>
      </p:sp>
      <p:sp>
        <p:nvSpPr>
          <p:cNvPr id="7" name="TextBox 6">
            <a:extLst>
              <a:ext uri="{FF2B5EF4-FFF2-40B4-BE49-F238E27FC236}">
                <a16:creationId xmlns:a16="http://schemas.microsoft.com/office/drawing/2014/main" id="{58D5864F-7E30-CBC6-40DE-02483EFA0CAA}"/>
              </a:ext>
            </a:extLst>
          </p:cNvPr>
          <p:cNvSpPr txBox="1"/>
          <p:nvPr/>
        </p:nvSpPr>
        <p:spPr>
          <a:xfrm>
            <a:off x="9199944" y="2978552"/>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a:solidFill>
                  <a:schemeClr val="bg1"/>
                </a:solidFill>
              </a:rPr>
              <a:t>Plejepersonalet/ pårørende evt. demenskoordinator</a:t>
            </a:r>
          </a:p>
        </p:txBody>
      </p:sp>
      <p:pic>
        <p:nvPicPr>
          <p:cNvPr id="6" name="Picture 5">
            <a:extLst>
              <a:ext uri="{FF2B5EF4-FFF2-40B4-BE49-F238E27FC236}">
                <a16:creationId xmlns:a16="http://schemas.microsoft.com/office/drawing/2014/main" id="{8FDEED9D-9730-0BF6-966D-BDB2362A24D1}"/>
              </a:ext>
            </a:extLst>
          </p:cNvPr>
          <p:cNvPicPr>
            <a:picLocks noChangeAspect="1"/>
          </p:cNvPicPr>
          <p:nvPr/>
        </p:nvPicPr>
        <p:blipFill>
          <a:blip r:embed="rId6"/>
          <a:stretch>
            <a:fillRect/>
          </a:stretch>
        </p:blipFill>
        <p:spPr>
          <a:xfrm>
            <a:off x="7194318" y="1175158"/>
            <a:ext cx="4800086" cy="3303956"/>
          </a:xfrm>
          <a:prstGeom prst="rect">
            <a:avLst/>
          </a:prstGeom>
          <a:ln>
            <a:solidFill>
              <a:schemeClr val="tx1"/>
            </a:solidFill>
          </a:ln>
        </p:spPr>
      </p:pic>
      <p:pic>
        <p:nvPicPr>
          <p:cNvPr id="12" name="Billede 11" descr="Et billede, der indeholder cirkel, logo, Grafik, clipart&#10;&#10;AI-genereret indhold kan være ukorrekt.">
            <a:extLst>
              <a:ext uri="{FF2B5EF4-FFF2-40B4-BE49-F238E27FC236}">
                <a16:creationId xmlns:a16="http://schemas.microsoft.com/office/drawing/2014/main" id="{2A521540-0680-1BE2-5513-26A8220D275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501" b="98499" l="7861" r="96649">
                        <a14:foregroundMark x1="7861" y1="48022" x2="8505" y2="51978"/>
                        <a14:foregroundMark x1="47809" y1="10505" x2="57345" y2="5457"/>
                        <a14:foregroundMark x1="52062" y1="3138" x2="52062" y2="1501"/>
                        <a14:foregroundMark x1="82345" y1="40655" x2="82861" y2="62210"/>
                        <a14:foregroundMark x1="85567" y1="65075" x2="90077" y2="41746"/>
                        <a14:foregroundMark x1="90077" y1="41746" x2="86598" y2="37790"/>
                        <a14:foregroundMark x1="91495" y1="42428" x2="91495" y2="60027"/>
                        <a14:foregroundMark x1="28093" y1="45157" x2="20747" y2="39018"/>
                        <a14:foregroundMark x1="19072" y1="40655" x2="14820" y2="43520"/>
                        <a14:foregroundMark x1="28608" y1="29332" x2="25258" y2="60709"/>
                        <a14:foregroundMark x1="25258" y1="60709" x2="39433" y2="80355"/>
                        <a14:foregroundMark x1="71861" y1="67940" x2="74356" y2="66985"/>
                        <a14:foregroundMark x1="71340" y1="68139" x2="71861" y2="67940"/>
                        <a14:foregroundMark x1="65446" y1="70396" x2="66159" y2="70123"/>
                        <a14:foregroundMark x1="39433" y1="80355" x2="65446" y2="70396"/>
                        <a14:foregroundMark x1="74356" y1="66985" x2="87758" y2="49795"/>
                        <a14:foregroundMark x1="84021" y1="37790" x2="83505" y2="37244"/>
                        <a14:foregroundMark x1="73840" y1="38336" x2="83119" y2="58254"/>
                        <a14:foregroundMark x1="83119" y1="58254" x2="86598" y2="60027"/>
                        <a14:foregroundMark x1="45876" y1="16098" x2="60825" y2="22783"/>
                        <a14:foregroundMark x1="46005" y1="15007" x2="59794" y2="21146"/>
                        <a14:foregroundMark x1="60954" y1="21692" x2="54639" y2="13779"/>
                        <a14:foregroundMark x1="47165" y1="14461" x2="61211" y2="16917"/>
                        <a14:foregroundMark x1="23582" y1="35198" x2="7990" y2="53752"/>
                        <a14:foregroundMark x1="7990" y1="53752" x2="25515" y2="65075"/>
                        <a14:foregroundMark x1="25515" y1="65075" x2="34794" y2="40791"/>
                        <a14:foregroundMark x1="34794" y1="40791" x2="27577" y2="36289"/>
                        <a14:foregroundMark x1="19459" y1="35744" x2="19459" y2="35744"/>
                        <a14:foregroundMark x1="15335" y1="37381" x2="15335" y2="37381"/>
                        <a14:foregroundMark x1="15077" y1="37517" x2="13789" y2="39836"/>
                        <a14:foregroundMark x1="10696" y1="57435" x2="11082" y2="58117"/>
                        <a14:foregroundMark x1="11985" y1="58390" x2="13015" y2="59618"/>
                        <a14:foregroundMark x1="28737" y1="63847" x2="29639" y2="63438"/>
                        <a14:foregroundMark x1="30928" y1="62483" x2="31057" y2="61937"/>
                        <a14:foregroundMark x1="32088" y1="59891" x2="32345" y2="59072"/>
                        <a14:foregroundMark x1="33119" y1="58254" x2="33247" y2="57572"/>
                        <a14:foregroundMark x1="34407" y1="56344" x2="34536" y2="55798"/>
                        <a14:foregroundMark x1="34665" y1="55116" x2="34665" y2="54161"/>
                        <a14:foregroundMark x1="34923" y1="53070" x2="34923" y2="53070"/>
                        <a14:foregroundMark x1="20361" y1="48704" x2="20232" y2="48022"/>
                        <a14:foregroundMark x1="20361" y1="46521" x2="19974" y2="45703"/>
                        <a14:foregroundMark x1="19974" y1="44884" x2="19974" y2="44475"/>
                        <a14:foregroundMark x1="76031" y1="39563" x2="76031" y2="39563"/>
                        <a14:foregroundMark x1="75902" y1="39291" x2="75129" y2="39291"/>
                        <a14:foregroundMark x1="74356" y1="39563" x2="72680" y2="40655"/>
                        <a14:foregroundMark x1="71907" y1="41883" x2="70876" y2="43247"/>
                        <a14:foregroundMark x1="70747" y1="44475" x2="70232" y2="45157"/>
                        <a14:foregroundMark x1="70103" y1="46521" x2="69974" y2="49386"/>
                        <a14:foregroundMark x1="70232" y1="50341" x2="70232" y2="51296"/>
                        <a14:foregroundMark x1="70619" y1="52387" x2="70747" y2="53479"/>
                        <a14:foregroundMark x1="71392" y1="54161" x2="72165" y2="55389"/>
                        <a14:foregroundMark x1="72552" y1="55798" x2="72680" y2="56480"/>
                        <a14:foregroundMark x1="72938" y1="56753" x2="73196" y2="57162"/>
                        <a14:foregroundMark x1="73582" y1="57981" x2="72294" y2="60437"/>
                        <a14:foregroundMark x1="71778" y1="59345" x2="71392" y2="59072"/>
                        <a14:foregroundMark x1="68428" y1="57162" x2="68428" y2="57162"/>
                        <a14:foregroundMark x1="68041" y1="55935" x2="68041" y2="55935"/>
                        <a14:foregroundMark x1="67784" y1="55116" x2="67784" y2="54707"/>
                        <a14:foregroundMark x1="67784" y1="53888" x2="67784" y2="53888"/>
                        <a14:foregroundMark x1="73711" y1="38608" x2="74227" y2="38199"/>
                        <a14:foregroundMark x1="72036" y1="37517" x2="72036" y2="37517"/>
                        <a14:foregroundMark x1="72938" y1="37517" x2="74742" y2="36698"/>
                        <a14:foregroundMark x1="76675" y1="36289" x2="76675" y2="36289"/>
                        <a14:foregroundMark x1="77964" y1="35744" x2="80155" y2="35198"/>
                        <a14:foregroundMark x1="80928" y1="35198" x2="80928" y2="35198"/>
                        <a14:foregroundMark x1="83763" y1="35198" x2="86469" y2="35607"/>
                        <a14:foregroundMark x1="86856" y1="35744" x2="86856" y2="35744"/>
                        <a14:foregroundMark x1="87242" y1="36016" x2="89175" y2="37108"/>
                        <a14:foregroundMark x1="90464" y1="37381" x2="90722" y2="37926"/>
                        <a14:foregroundMark x1="91108" y1="38608" x2="91624" y2="39700"/>
                        <a14:foregroundMark x1="91881" y1="39973" x2="92268" y2="41064"/>
                        <a14:foregroundMark x1="92784" y1="42019" x2="92784" y2="42565"/>
                        <a14:foregroundMark x1="93428" y1="44338" x2="93428" y2="44748"/>
                        <a14:foregroundMark x1="93686" y1="45157" x2="93686" y2="45703"/>
                        <a14:foregroundMark x1="96907" y1="48977" x2="96907" y2="48977"/>
                        <a14:foregroundMark x1="51933" y1="86767" x2="51933" y2="86767"/>
                        <a14:foregroundMark x1="51546" y1="94952" x2="51546" y2="94952"/>
                        <a14:foregroundMark x1="52577" y1="98499" x2="52577" y2="98499"/>
                        <a14:backgroundMark x1="66366" y1="70123" x2="66366" y2="70123"/>
                        <a14:backgroundMark x1="59149" y1="58663" x2="59149" y2="58663"/>
                        <a14:backgroundMark x1="67139" y1="70941" x2="67139" y2="70941"/>
                        <a14:backgroundMark x1="67397" y1="70941" x2="69201" y2="69304"/>
                        <a14:backgroundMark x1="66753" y1="70123" x2="66753" y2="68622"/>
                        <a14:backgroundMark x1="67655" y1="70805" x2="65979" y2="69577"/>
                        <a14:backgroundMark x1="66624" y1="70396" x2="66624" y2="68895"/>
                        <a14:backgroundMark x1="67655" y1="69714" x2="67655" y2="69714"/>
                        <a14:backgroundMark x1="67526" y1="69441" x2="67526" y2="69441"/>
                        <a14:backgroundMark x1="67526" y1="69441" x2="67526" y2="69441"/>
                        <a14:backgroundMark x1="67397" y1="69441" x2="67268" y2="69714"/>
                        <a14:backgroundMark x1="66495" y1="70259" x2="66495" y2="70259"/>
                        <a14:backgroundMark x1="66366" y1="70259" x2="66366" y2="70259"/>
                        <a14:backgroundMark x1="66108" y1="70259" x2="66108" y2="70259"/>
                        <a14:backgroundMark x1="65979" y1="70123" x2="65979" y2="70123"/>
                        <a14:backgroundMark x1="65851" y1="70123" x2="65851" y2="70123"/>
                        <a14:backgroundMark x1="69716" y1="68895" x2="69716" y2="68895"/>
                        <a14:backgroundMark x1="70619" y1="68895" x2="70619" y2="68895"/>
                        <a14:backgroundMark x1="70747" y1="68759" x2="70747" y2="68759"/>
                        <a14:backgroundMark x1="71134" y1="68349" x2="71134" y2="68349"/>
                        <a14:backgroundMark x1="71649" y1="67940" x2="71649" y2="67940"/>
                        <a14:backgroundMark x1="71392" y1="68213" x2="71392" y2="68213"/>
                        <a14:backgroundMark x1="71392" y1="68213" x2="70232" y2="68486"/>
                        <a14:backgroundMark x1="70103" y1="68622" x2="70103" y2="68622"/>
                        <a14:backgroundMark x1="69845" y1="68895" x2="69845" y2="68895"/>
                        <a14:backgroundMark x1="69716" y1="68486" x2="69716" y2="68486"/>
                        <a14:backgroundMark x1="69716" y1="68486" x2="69716" y2="68486"/>
                        <a14:backgroundMark x1="69716" y1="68486" x2="69716" y2="68486"/>
                        <a14:backgroundMark x1="69459" y1="68486" x2="69459" y2="68486"/>
                        <a14:backgroundMark x1="69330" y1="68895" x2="69330" y2="68895"/>
                        <a14:backgroundMark x1="69330" y1="68895" x2="69330" y2="68895"/>
                        <a14:backgroundMark x1="70747" y1="68759" x2="70747" y2="68759"/>
                        <a14:backgroundMark x1="70876" y1="68213" x2="70876" y2="68213"/>
                        <a14:backgroundMark x1="71263" y1="67940" x2="71263" y2="67940"/>
                        <a14:backgroundMark x1="68041" y1="69441" x2="68041" y2="69441"/>
                        <a14:backgroundMark x1="65979" y1="70396" x2="65979" y2="70396"/>
                        <a14:backgroundMark x1="65593" y1="70123" x2="65593" y2="70123"/>
                        <a14:backgroundMark x1="65722" y1="70396" x2="65722" y2="70396"/>
                      </a14:backgroundRemoval>
                    </a14:imgEffect>
                  </a14:imgLayer>
                </a14:imgProps>
              </a:ext>
            </a:extLst>
          </a:blip>
          <a:stretch>
            <a:fillRect/>
          </a:stretch>
        </p:blipFill>
        <p:spPr>
          <a:xfrm>
            <a:off x="5069364" y="-28575"/>
            <a:ext cx="2066419" cy="1935162"/>
          </a:xfrm>
          <a:prstGeom prst="rect">
            <a:avLst/>
          </a:prstGeom>
        </p:spPr>
      </p:pic>
      <p:sp>
        <p:nvSpPr>
          <p:cNvPr id="14" name="Tekstfelt 13">
            <a:extLst>
              <a:ext uri="{FF2B5EF4-FFF2-40B4-BE49-F238E27FC236}">
                <a16:creationId xmlns:a16="http://schemas.microsoft.com/office/drawing/2014/main" id="{980BE615-F30D-234A-0DBE-7206880D43CB}"/>
              </a:ext>
            </a:extLst>
          </p:cNvPr>
          <p:cNvSpPr txBox="1"/>
          <p:nvPr/>
        </p:nvSpPr>
        <p:spPr>
          <a:xfrm>
            <a:off x="1170799" y="3429000"/>
            <a:ext cx="445168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dirty="0"/>
              <a:t>Der kan bruges skemaer til at understøtte observationerne, demenshåndbogen nævner:</a:t>
            </a:r>
          </a:p>
          <a:p>
            <a:pPr marL="285750" indent="-285750">
              <a:buFont typeface="Arial"/>
              <a:buChar char="•"/>
            </a:pPr>
            <a:r>
              <a:rPr lang="da-DK" dirty="0"/>
              <a:t>Døgnobservationsskema</a:t>
            </a:r>
          </a:p>
          <a:p>
            <a:pPr marL="285750" indent="-285750">
              <a:buFont typeface="Arial"/>
              <a:buChar char="•"/>
            </a:pPr>
            <a:r>
              <a:rPr lang="da-DK" dirty="0"/>
              <a:t>Sansevurdering</a:t>
            </a:r>
          </a:p>
          <a:p>
            <a:pPr marL="285750" indent="-285750">
              <a:buFont typeface="Arial"/>
              <a:buChar char="•"/>
            </a:pPr>
            <a:r>
              <a:rPr lang="da-DK" dirty="0" err="1"/>
              <a:t>Neuro</a:t>
            </a:r>
            <a:r>
              <a:rPr lang="da-DK" dirty="0"/>
              <a:t> </a:t>
            </a:r>
            <a:r>
              <a:rPr lang="da-DK" dirty="0" err="1"/>
              <a:t>Psychiatric</a:t>
            </a:r>
            <a:r>
              <a:rPr lang="da-DK" dirty="0"/>
              <a:t> Inventory (NPI)</a:t>
            </a:r>
          </a:p>
          <a:p>
            <a:pPr marL="285750" indent="-285750">
              <a:buFont typeface="Arial"/>
              <a:buChar char="•"/>
            </a:pPr>
            <a:r>
              <a:rPr lang="da-DK" dirty="0"/>
              <a:t>Dementia Care </a:t>
            </a:r>
            <a:r>
              <a:rPr lang="da-DK" dirty="0" err="1"/>
              <a:t>Mapping</a:t>
            </a:r>
            <a:r>
              <a:rPr lang="da-DK" dirty="0"/>
              <a:t> (DCM)</a:t>
            </a:r>
          </a:p>
          <a:p>
            <a:pPr marL="285750" indent="-285750">
              <a:buFont typeface="Arial"/>
              <a:buChar char="•"/>
            </a:pPr>
            <a:r>
              <a:rPr lang="da-DK" dirty="0"/>
              <a:t>Adfærd, funktion og faglig indsats (AFFI)</a:t>
            </a:r>
          </a:p>
          <a:p>
            <a:pPr marL="285750" indent="-285750">
              <a:buFont typeface="Arial"/>
              <a:buChar char="•"/>
            </a:pPr>
            <a:endParaRPr lang="da-DK" dirty="0"/>
          </a:p>
          <a:p>
            <a:r>
              <a:rPr lang="da-DK" dirty="0"/>
              <a:t>Bruger I disse eller andre skemaer? Hvilke?</a:t>
            </a:r>
          </a:p>
        </p:txBody>
      </p:sp>
      <p:sp>
        <p:nvSpPr>
          <p:cNvPr id="18" name="Tekstfelt 17">
            <a:extLst>
              <a:ext uri="{FF2B5EF4-FFF2-40B4-BE49-F238E27FC236}">
                <a16:creationId xmlns:a16="http://schemas.microsoft.com/office/drawing/2014/main" id="{87579E2F-07DB-6E5F-1097-BC9F03E0A925}"/>
              </a:ext>
            </a:extLst>
          </p:cNvPr>
          <p:cNvSpPr txBox="1"/>
          <p:nvPr/>
        </p:nvSpPr>
        <p:spPr>
          <a:xfrm>
            <a:off x="765463" y="6578923"/>
            <a:ext cx="1135672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demenshåndbog "Metode til at forstå </a:t>
            </a:r>
            <a:r>
              <a:rPr lang="da-DK" sz="900" dirty="0" err="1"/>
              <a:t>ædfærdsmæssige</a:t>
            </a:r>
            <a:r>
              <a:rPr lang="da-DK" sz="900" dirty="0"/>
              <a:t> og psykiske symptomer i praksis” og døgnobservationsskema fra Nationalt Videnscenter for demens</a:t>
            </a:r>
          </a:p>
        </p:txBody>
      </p:sp>
      <p:pic>
        <p:nvPicPr>
          <p:cNvPr id="21" name="Graphic 13" descr="Øje med massiv udfyldning">
            <a:extLst>
              <a:ext uri="{FF2B5EF4-FFF2-40B4-BE49-F238E27FC236}">
                <a16:creationId xmlns:a16="http://schemas.microsoft.com/office/drawing/2014/main" id="{2D1F2B2C-0E1C-A67D-D0EC-CE85B7FF8F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36186" y="6215274"/>
            <a:ext cx="408086" cy="411803"/>
          </a:xfrm>
          <a:prstGeom prst="rect">
            <a:avLst/>
          </a:prstGeom>
        </p:spPr>
      </p:pic>
      <p:pic>
        <p:nvPicPr>
          <p:cNvPr id="23" name="Graphic 14" descr="Øre med massiv udfyldning">
            <a:extLst>
              <a:ext uri="{FF2B5EF4-FFF2-40B4-BE49-F238E27FC236}">
                <a16:creationId xmlns:a16="http://schemas.microsoft.com/office/drawing/2014/main" id="{1AB721E4-6893-0A2B-3C9D-F274882174D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20382" y="6249542"/>
            <a:ext cx="408086" cy="411803"/>
          </a:xfrm>
          <a:prstGeom prst="rect">
            <a:avLst/>
          </a:prstGeom>
        </p:spPr>
      </p:pic>
      <p:pic>
        <p:nvPicPr>
          <p:cNvPr id="25" name="Graphic 10" descr="Medicin med massiv udfyldning">
            <a:extLst>
              <a:ext uri="{FF2B5EF4-FFF2-40B4-BE49-F238E27FC236}">
                <a16:creationId xmlns:a16="http://schemas.microsoft.com/office/drawing/2014/main" id="{A6ED674C-ECA3-00AB-4ED2-6EF16F06167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71544" y="6052640"/>
            <a:ext cx="356815" cy="325267"/>
          </a:xfrm>
          <a:prstGeom prst="rect">
            <a:avLst/>
          </a:prstGeom>
        </p:spPr>
      </p:pic>
      <p:pic>
        <p:nvPicPr>
          <p:cNvPr id="27" name="Graphic 9" descr="Mand med massiv udfyldning">
            <a:extLst>
              <a:ext uri="{FF2B5EF4-FFF2-40B4-BE49-F238E27FC236}">
                <a16:creationId xmlns:a16="http://schemas.microsoft.com/office/drawing/2014/main" id="{0BDD32B9-ED14-9E32-B749-DE48B2FCE79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99147" y="5772792"/>
            <a:ext cx="492613" cy="455298"/>
          </a:xfrm>
          <a:prstGeom prst="rect">
            <a:avLst/>
          </a:prstGeom>
        </p:spPr>
      </p:pic>
      <p:pic>
        <p:nvPicPr>
          <p:cNvPr id="4" name="Grafik 3" descr="Liste kontur">
            <a:extLst>
              <a:ext uri="{FF2B5EF4-FFF2-40B4-BE49-F238E27FC236}">
                <a16:creationId xmlns:a16="http://schemas.microsoft.com/office/drawing/2014/main" id="{58B30DA0-51AE-8F42-6E4F-C919A7627FF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81000" y="3857830"/>
            <a:ext cx="914400" cy="914400"/>
          </a:xfrm>
          <a:prstGeom prst="rect">
            <a:avLst/>
          </a:prstGeom>
        </p:spPr>
      </p:pic>
      <p:sp>
        <p:nvSpPr>
          <p:cNvPr id="11" name="Tekstfelt 10">
            <a:extLst>
              <a:ext uri="{FF2B5EF4-FFF2-40B4-BE49-F238E27FC236}">
                <a16:creationId xmlns:a16="http://schemas.microsoft.com/office/drawing/2014/main" id="{764D2C96-E486-1DEC-3074-35A890C7D9F7}"/>
              </a:ext>
            </a:extLst>
          </p:cNvPr>
          <p:cNvSpPr txBox="1"/>
          <p:nvPr/>
        </p:nvSpPr>
        <p:spPr>
          <a:xfrm>
            <a:off x="234847" y="1865255"/>
            <a:ext cx="5500791" cy="1477328"/>
          </a:xfrm>
          <a:prstGeom prst="rect">
            <a:avLst/>
          </a:prstGeom>
          <a:noFill/>
        </p:spPr>
        <p:txBody>
          <a:bodyPr wrap="square" rtlCol="0">
            <a:spAutoFit/>
          </a:bodyPr>
          <a:lstStyle/>
          <a:p>
            <a:r>
              <a:rPr lang="da-DK" dirty="0">
                <a:latin typeface="Mari Office Heavy" panose="020B0906050000020004" pitchFamily="34" charset="0"/>
              </a:rPr>
              <a:t>Observation – hvad ser vi?</a:t>
            </a:r>
          </a:p>
          <a:p>
            <a:r>
              <a:rPr lang="da-DK" dirty="0">
                <a:latin typeface="Mari Office" panose="020B0506040000020004" pitchFamily="34" charset="0"/>
              </a:rPr>
              <a:t>Når vi observerer, forsøger vi så objektivt som muligt at beskrive den adfærd, vi ser. Vi beskriver frem for at fortolke eller analysere, hvad der sker. Vi indsamler information om, hvad vi ser, og hvad vi ved om borgeren.</a:t>
            </a:r>
          </a:p>
        </p:txBody>
      </p:sp>
      <p:pic>
        <p:nvPicPr>
          <p:cNvPr id="16" name="Billede 15">
            <a:extLst>
              <a:ext uri="{FF2B5EF4-FFF2-40B4-BE49-F238E27FC236}">
                <a16:creationId xmlns:a16="http://schemas.microsoft.com/office/drawing/2014/main" id="{EEA47341-5B21-3EE7-9DF9-C5BF46DE6797}"/>
              </a:ext>
            </a:extLst>
          </p:cNvPr>
          <p:cNvPicPr>
            <a:picLocks noChangeAspect="1"/>
          </p:cNvPicPr>
          <p:nvPr/>
        </p:nvPicPr>
        <p:blipFill>
          <a:blip r:embed="rId19"/>
          <a:stretch>
            <a:fillRect/>
          </a:stretch>
        </p:blipFill>
        <p:spPr>
          <a:xfrm>
            <a:off x="6139709" y="4675776"/>
            <a:ext cx="6043965" cy="805862"/>
          </a:xfrm>
          <a:prstGeom prst="rect">
            <a:avLst/>
          </a:prstGeom>
        </p:spPr>
      </p:pic>
    </p:spTree>
    <p:custDataLst>
      <p:custData r:id="rId1"/>
      <p:custData r:id="rId2"/>
    </p:custDataLst>
    <p:extLst>
      <p:ext uri="{BB962C8B-B14F-4D97-AF65-F5344CB8AC3E}">
        <p14:creationId xmlns:p14="http://schemas.microsoft.com/office/powerpoint/2010/main" val="1380344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47E0D-6DA0-B323-4D17-67EDA60BBA32}"/>
            </a:ext>
          </a:extLst>
        </p:cNvPr>
        <p:cNvGrpSpPr/>
        <p:nvPr/>
      </p:nvGrpSpPr>
      <p:grpSpPr>
        <a:xfrm>
          <a:off x="0" y="0"/>
          <a:ext cx="0" cy="0"/>
          <a:chOff x="0" y="0"/>
          <a:chExt cx="0" cy="0"/>
        </a:xfrm>
      </p:grpSpPr>
      <p:sp>
        <p:nvSpPr>
          <p:cNvPr id="23" name="Rektangel: afrundede hjørner 22">
            <a:extLst>
              <a:ext uri="{FF2B5EF4-FFF2-40B4-BE49-F238E27FC236}">
                <a16:creationId xmlns:a16="http://schemas.microsoft.com/office/drawing/2014/main" id="{C84DD67A-1100-B7A1-C50F-38A6188013A0}"/>
              </a:ext>
            </a:extLst>
          </p:cNvPr>
          <p:cNvSpPr/>
          <p:nvPr/>
        </p:nvSpPr>
        <p:spPr>
          <a:xfrm>
            <a:off x="959518" y="4013312"/>
            <a:ext cx="2310530" cy="2314336"/>
          </a:xfrm>
          <a:prstGeom prst="roundRect">
            <a:avLst>
              <a:gd name="adj" fmla="val 10384"/>
            </a:avLst>
          </a:prstGeom>
          <a:solidFill>
            <a:srgbClr val="F898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45CA5E9B-BABD-F344-FA9B-9F503D6BD46A}"/>
              </a:ext>
            </a:extLst>
          </p:cNvPr>
          <p:cNvSpPr/>
          <p:nvPr/>
        </p:nvSpPr>
        <p:spPr>
          <a:xfrm>
            <a:off x="146067" y="2039500"/>
            <a:ext cx="5986445" cy="1504076"/>
          </a:xfrm>
          <a:prstGeom prst="roundRect">
            <a:avLst/>
          </a:prstGeom>
          <a:solidFill>
            <a:srgbClr val="F898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afrundede hjørner 7">
            <a:extLst>
              <a:ext uri="{FF2B5EF4-FFF2-40B4-BE49-F238E27FC236}">
                <a16:creationId xmlns:a16="http://schemas.microsoft.com/office/drawing/2014/main" id="{BD5CA3FF-68E4-6D9A-5312-07E54E3694D0}"/>
              </a:ext>
            </a:extLst>
          </p:cNvPr>
          <p:cNvSpPr/>
          <p:nvPr/>
        </p:nvSpPr>
        <p:spPr>
          <a:xfrm>
            <a:off x="4063061" y="3918239"/>
            <a:ext cx="1819275" cy="2535378"/>
          </a:xfrm>
          <a:prstGeom prst="roundRect">
            <a:avLst>
              <a:gd name="adj" fmla="val 10384"/>
            </a:avLst>
          </a:prstGeom>
          <a:solidFill>
            <a:srgbClr val="F898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itle 1">
            <a:extLst>
              <a:ext uri="{FF2B5EF4-FFF2-40B4-BE49-F238E27FC236}">
                <a16:creationId xmlns:a16="http://schemas.microsoft.com/office/drawing/2014/main" id="{15A76C18-6EC9-7C6E-0F02-48A14D72504F}"/>
              </a:ext>
            </a:extLst>
          </p:cNvPr>
          <p:cNvSpPr>
            <a:spLocks noGrp="1"/>
          </p:cNvSpPr>
          <p:nvPr>
            <p:ph type="title"/>
          </p:nvPr>
        </p:nvSpPr>
        <p:spPr>
          <a:xfrm>
            <a:off x="838200" y="365125"/>
            <a:ext cx="3442677" cy="1345101"/>
          </a:xfrm>
        </p:spPr>
        <p:txBody>
          <a:bodyPr/>
          <a:lstStyle/>
          <a:p>
            <a:r>
              <a:rPr lang="en-US"/>
              <a:t>Analyse</a:t>
            </a:r>
          </a:p>
        </p:txBody>
      </p:sp>
      <p:sp>
        <p:nvSpPr>
          <p:cNvPr id="3" name="Pladsholder til slidenummer 2">
            <a:extLst>
              <a:ext uri="{FF2B5EF4-FFF2-40B4-BE49-F238E27FC236}">
                <a16:creationId xmlns:a16="http://schemas.microsoft.com/office/drawing/2014/main" id="{F5CA2EEC-38FB-FE60-1785-0B908A55E08E}"/>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43</a:t>
            </a:fld>
            <a:endParaRPr lang="da-DK"/>
          </a:p>
        </p:txBody>
      </p:sp>
      <p:pic>
        <p:nvPicPr>
          <p:cNvPr id="5" name="Billede 4" descr="Et billede, der indeholder tekst, Ansigt, tøj, person&#10;&#10;AI-genereret indhold kan være ukorrekt.">
            <a:extLst>
              <a:ext uri="{FF2B5EF4-FFF2-40B4-BE49-F238E27FC236}">
                <a16:creationId xmlns:a16="http://schemas.microsoft.com/office/drawing/2014/main" id="{376197E3-3B71-B871-639D-A0DF924143DF}"/>
              </a:ext>
            </a:extLst>
          </p:cNvPr>
          <p:cNvPicPr>
            <a:picLocks noChangeAspect="1"/>
          </p:cNvPicPr>
          <p:nvPr/>
        </p:nvPicPr>
        <p:blipFill>
          <a:blip r:embed="rId5"/>
          <a:stretch>
            <a:fillRect/>
          </a:stretch>
        </p:blipFill>
        <p:spPr>
          <a:xfrm>
            <a:off x="10517993" y="4244817"/>
            <a:ext cx="1489705" cy="2114953"/>
          </a:xfrm>
          <a:prstGeom prst="rect">
            <a:avLst/>
          </a:prstGeom>
          <a:ln>
            <a:solidFill>
              <a:schemeClr val="tx1"/>
            </a:solidFill>
          </a:ln>
        </p:spPr>
      </p:pic>
      <p:sp>
        <p:nvSpPr>
          <p:cNvPr id="13" name="Tekstfelt 12">
            <a:extLst>
              <a:ext uri="{FF2B5EF4-FFF2-40B4-BE49-F238E27FC236}">
                <a16:creationId xmlns:a16="http://schemas.microsoft.com/office/drawing/2014/main" id="{D36179F5-AAF2-195E-995C-901756944CB4}"/>
              </a:ext>
            </a:extLst>
          </p:cNvPr>
          <p:cNvSpPr txBox="1"/>
          <p:nvPr/>
        </p:nvSpPr>
        <p:spPr>
          <a:xfrm>
            <a:off x="4166577" y="65373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demenshåndbog "Metode til at forstå </a:t>
            </a:r>
            <a:r>
              <a:rPr lang="da-DK" sz="900" dirty="0" err="1"/>
              <a:t>ædfærdsmæssige</a:t>
            </a:r>
            <a:r>
              <a:rPr lang="da-DK" sz="900" dirty="0"/>
              <a:t> og psykiske symptomer i praksis" og "Beboerkonferencen i praksis"</a:t>
            </a:r>
          </a:p>
        </p:txBody>
      </p:sp>
      <p:pic>
        <p:nvPicPr>
          <p:cNvPr id="19" name="Billede 18" descr="Et billede, der indeholder cirkel, Font/skrifttype, logo, Grafik&#10;&#10;AI-genereret indhold kan være ukorrekt.">
            <a:extLst>
              <a:ext uri="{FF2B5EF4-FFF2-40B4-BE49-F238E27FC236}">
                <a16:creationId xmlns:a16="http://schemas.microsoft.com/office/drawing/2014/main" id="{48C8E6F3-D121-254F-4327-446F83913C8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5143499" y="-18300"/>
            <a:ext cx="1998663" cy="1917248"/>
          </a:xfrm>
          <a:prstGeom prst="rect">
            <a:avLst/>
          </a:prstGeom>
          <a:ln>
            <a:noFill/>
          </a:ln>
        </p:spPr>
      </p:pic>
      <p:sp>
        <p:nvSpPr>
          <p:cNvPr id="22" name="Tekstfelt 21">
            <a:extLst>
              <a:ext uri="{FF2B5EF4-FFF2-40B4-BE49-F238E27FC236}">
                <a16:creationId xmlns:a16="http://schemas.microsoft.com/office/drawing/2014/main" id="{32F6B611-1526-FDFA-2F30-008788178AB3}"/>
              </a:ext>
            </a:extLst>
          </p:cNvPr>
          <p:cNvSpPr txBox="1"/>
          <p:nvPr/>
        </p:nvSpPr>
        <p:spPr>
          <a:xfrm>
            <a:off x="10203115" y="3543576"/>
            <a:ext cx="224589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dirty="0"/>
              <a:t>Læs mere i demenshåndbogen</a:t>
            </a:r>
          </a:p>
        </p:txBody>
      </p:sp>
      <p:pic>
        <p:nvPicPr>
          <p:cNvPr id="17" name="Billede 16">
            <a:extLst>
              <a:ext uri="{FF2B5EF4-FFF2-40B4-BE49-F238E27FC236}">
                <a16:creationId xmlns:a16="http://schemas.microsoft.com/office/drawing/2014/main" id="{8F649993-B32B-55E9-783B-34724572EB7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246" b="97282" l="3195" r="96326">
                        <a14:foregroundMark x1="92173" y1="12684" x2="90974" y2="64666"/>
                        <a14:foregroundMark x1="90974" y1="64666" x2="91214" y2="77690"/>
                        <a14:foregroundMark x1="87939" y1="8720" x2="95208" y2="77237"/>
                        <a14:foregroundMark x1="95208" y1="77237" x2="95208" y2="78369"/>
                        <a14:foregroundMark x1="91214" y1="20498" x2="86981" y2="37486"/>
                        <a14:foregroundMark x1="92971" y1="16535" x2="87460" y2="9513"/>
                        <a14:foregroundMark x1="89217" y1="6229" x2="94249" y2="16535"/>
                        <a14:foregroundMark x1="95208" y1="65912" x2="86422" y2="70895"/>
                        <a14:foregroundMark x1="85703" y1="71914" x2="94489" y2="71574"/>
                        <a14:foregroundMark x1="93211" y1="74066" x2="93690" y2="92865"/>
                        <a14:foregroundMark x1="94249" y1="90034" x2="94249" y2="90034"/>
                        <a14:foregroundMark x1="94249" y1="89354" x2="94249" y2="89354"/>
                        <a14:foregroundMark x1="74201" y1="94337" x2="74201" y2="94337"/>
                        <a14:foregroundMark x1="72923" y1="5549" x2="72923" y2="5549"/>
                        <a14:foregroundMark x1="58866" y1="3737" x2="58866" y2="3737"/>
                        <a14:foregroundMark x1="74681" y1="14836" x2="75958" y2="81200"/>
                        <a14:foregroundMark x1="62380" y1="11891" x2="57109" y2="57871"/>
                        <a14:foregroundMark x1="57109" y1="57871" x2="58227" y2="85844"/>
                        <a14:foregroundMark x1="58227" y1="85844" x2="60383" y2="23330"/>
                        <a14:foregroundMark x1="43371" y1="32843" x2="39936" y2="76444"/>
                        <a14:foregroundMark x1="39936" y1="76444" x2="42652" y2="28992"/>
                        <a14:foregroundMark x1="25559" y1="2718" x2="25559" y2="2718"/>
                        <a14:foregroundMark x1="27556" y1="95017" x2="27556" y2="95017"/>
                        <a14:foregroundMark x1="13339" y1="44621" x2="8786" y2="8720"/>
                        <a14:foregroundMark x1="8786" y1="8720" x2="5751" y2="58211"/>
                        <a14:foregroundMark x1="5751" y1="58211" x2="8546" y2="87882"/>
                        <a14:foregroundMark x1="8546" y1="87882" x2="12460" y2="61042"/>
                        <a14:foregroundMark x1="12460" y1="61042" x2="12061" y2="52435"/>
                        <a14:foregroundMark x1="15096" y1="44281" x2="12300" y2="10193"/>
                        <a14:foregroundMark x1="12061" y1="7701" x2="14058" y2="18007"/>
                        <a14:foregroundMark x1="15575" y1="11212" x2="6070" y2="9060"/>
                        <a14:foregroundMark x1="5032" y1="86523" x2="14058" y2="86863"/>
                        <a14:foregroundMark x1="14776" y1="80521" x2="5032" y2="86523"/>
                        <a14:foregroundMark x1="5032" y1="84371" x2="13578" y2="89015"/>
                        <a14:foregroundMark x1="14297" y1="90827" x2="14297" y2="90827"/>
                        <a14:foregroundMark x1="12780" y1="92865" x2="12061" y2="93318"/>
                        <a14:foregroundMark x1="11022" y1="93658" x2="11022" y2="93658"/>
                        <a14:foregroundMark x1="9824" y1="93658" x2="7029" y2="93318"/>
                        <a14:foregroundMark x1="7029" y1="93318" x2="7029" y2="93318"/>
                        <a14:foregroundMark x1="6789" y1="92525" x2="6550" y2="91506"/>
                        <a14:foregroundMark x1="6070" y1="91166" x2="6070" y2="91166"/>
                        <a14:foregroundMark x1="5511" y1="90034" x2="5511" y2="90034"/>
                        <a14:foregroundMark x1="5032" y1="86863" x2="4792" y2="85504"/>
                        <a14:foregroundMark x1="4792" y1="82220" x2="4792" y2="82220"/>
                        <a14:foregroundMark x1="5032" y1="79049" x2="5032" y2="78029"/>
                        <a14:foregroundMark x1="5272" y1="75878" x2="5272" y2="74745"/>
                        <a14:foregroundMark x1="5272" y1="71574" x2="5272" y2="71574"/>
                        <a14:foregroundMark x1="12780" y1="78369" x2="13578" y2="76897"/>
                        <a14:foregroundMark x1="14297" y1="74066" x2="14297" y2="74066"/>
                        <a14:foregroundMark x1="14297" y1="70895" x2="14297" y2="67724"/>
                        <a14:foregroundMark x1="14297" y1="64892" x2="14297" y2="62401"/>
                        <a14:foregroundMark x1="14297" y1="59570" x2="14297" y2="58097"/>
                        <a14:foregroundMark x1="14297" y1="55946" x2="14058" y2="47452"/>
                        <a14:foregroundMark x1="14058" y1="41789" x2="13818" y2="39638"/>
                        <a14:foregroundMark x1="13099" y1="29332" x2="13099" y2="29332"/>
                        <a14:foregroundMark x1="15096" y1="21857" x2="15575" y2="14043"/>
                        <a14:foregroundMark x1="15575" y1="11891" x2="14776" y2="8381"/>
                        <a14:foregroundMark x1="14058" y1="8041" x2="13818" y2="7022"/>
                        <a14:foregroundMark x1="13818" y1="7022" x2="12780" y2="6569"/>
                        <a14:foregroundMark x1="12061" y1="6569" x2="12061" y2="6569"/>
                        <a14:foregroundMark x1="10543" y1="6229" x2="8786" y2="5889"/>
                        <a14:foregroundMark x1="8307" y1="5889" x2="6789" y2="7361"/>
                        <a14:foregroundMark x1="6550" y1="10872" x2="6550" y2="13024"/>
                        <a14:foregroundMark x1="6550" y1="13703" x2="6550" y2="15855"/>
                        <a14:foregroundMark x1="6550" y1="20498" x2="6789" y2="22197"/>
                        <a14:foregroundMark x1="7029" y1="27180" x2="7029" y2="28313"/>
                        <a14:foregroundMark x1="7029" y1="28313" x2="7029" y2="28313"/>
                        <a14:foregroundMark x1="6550" y1="29332" x2="6550" y2="29332"/>
                        <a14:foregroundMark x1="5272" y1="25028" x2="6070" y2="25821"/>
                        <a14:foregroundMark x1="6070" y1="29332" x2="5511" y2="30804"/>
                        <a14:foregroundMark x1="5032" y1="33635" x2="5032" y2="33635"/>
                        <a14:foregroundMark x1="4792" y1="34315" x2="4792" y2="34315"/>
                        <a14:foregroundMark x1="4792" y1="36467" x2="4792" y2="36467"/>
                        <a14:foregroundMark x1="4313" y1="37826" x2="4313" y2="37826"/>
                        <a14:foregroundMark x1="4313" y1="40657" x2="4792" y2="42469"/>
                        <a14:foregroundMark x1="6070" y1="48131" x2="6070" y2="48131"/>
                        <a14:foregroundMark x1="5831" y1="48924" x2="5831" y2="48924"/>
                        <a14:foregroundMark x1="5511" y1="49604" x2="5511" y2="49604"/>
                        <a14:foregroundMark x1="5272" y1="49943" x2="5032" y2="50963"/>
                        <a14:foregroundMark x1="5032" y1="52095" x2="5032" y2="53114"/>
                        <a14:foregroundMark x1="5511" y1="58777" x2="5831" y2="61268"/>
                        <a14:foregroundMark x1="5831" y1="62401" x2="5831" y2="62401"/>
                        <a14:foregroundMark x1="5831" y1="65232" x2="5831" y2="65232"/>
                        <a14:foregroundMark x1="5831" y1="66591" x2="5831" y2="66591"/>
                        <a14:foregroundMark x1="5511" y1="69083" x2="5511" y2="69083"/>
                        <a14:foregroundMark x1="5272" y1="69083" x2="5272" y2="69083"/>
                        <a14:foregroundMark x1="5032" y1="69875" x2="5032" y2="69875"/>
                        <a14:foregroundMark x1="14297" y1="8041" x2="8067" y2="4530"/>
                        <a14:foregroundMark x1="15735" y1="11099" x2="7428" y2="3737"/>
                        <a14:foregroundMark x1="8706" y1="3851" x2="14776" y2="7814"/>
                        <a14:foregroundMark x1="11422" y1="4643" x2="16693" y2="7928"/>
                        <a14:foregroundMark x1="11741" y1="4983" x2="11741" y2="4983"/>
                        <a14:foregroundMark x1="11981" y1="4304" x2="12141" y2="3964"/>
                        <a14:foregroundMark x1="12220" y1="3398" x2="12460" y2="3058"/>
                        <a14:foregroundMark x1="12540" y1="2718" x2="12540" y2="2718"/>
                        <a14:foregroundMark x1="13019" y1="3171" x2="13019" y2="3171"/>
                        <a14:foregroundMark x1="13259" y1="3851" x2="13578" y2="3964"/>
                        <a14:foregroundMark x1="15655" y1="11552" x2="15655" y2="11552"/>
                        <a14:foregroundMark x1="16374" y1="10646" x2="16374" y2="10646"/>
                        <a14:foregroundMark x1="16374" y1="10646" x2="16374" y2="10646"/>
                        <a14:foregroundMark x1="16374" y1="9287" x2="16294" y2="8834"/>
                        <a14:foregroundMark x1="16214" y1="8494" x2="15974" y2="7701"/>
                        <a14:foregroundMark x1="15815" y1="7135" x2="15815" y2="7135"/>
                        <a14:foregroundMark x1="15655" y1="6116" x2="15655" y2="6116"/>
                        <a14:foregroundMark x1="15575" y1="4983" x2="15575" y2="4983"/>
                        <a14:foregroundMark x1="14856" y1="4190" x2="14856" y2="4190"/>
                        <a14:foregroundMark x1="13978" y1="3284" x2="13978" y2="3284"/>
                        <a14:foregroundMark x1="13179" y1="2378" x2="13179" y2="2378"/>
                        <a14:foregroundMark x1="16454" y1="56399" x2="16454" y2="56399"/>
                        <a14:foregroundMark x1="16374" y1="58777" x2="16454" y2="69762"/>
                        <a14:foregroundMark x1="16374" y1="72707" x2="16134" y2="87203"/>
                        <a14:foregroundMark x1="15974" y1="87203" x2="12380" y2="95017"/>
                        <a14:foregroundMark x1="8866" y1="95130" x2="12540" y2="93884"/>
                        <a14:foregroundMark x1="15256" y1="92412" x2="15256" y2="91846"/>
                        <a14:foregroundMark x1="16294" y1="88788" x2="16294" y2="88788"/>
                        <a14:foregroundMark x1="16534" y1="89015" x2="16534" y2="90487"/>
                        <a14:foregroundMark x1="16534" y1="90827" x2="16374" y2="91280"/>
                        <a14:foregroundMark x1="16294" y1="91733" x2="16134" y2="92072"/>
                        <a14:foregroundMark x1="15895" y1="92639" x2="15895" y2="92639"/>
                        <a14:foregroundMark x1="15575" y1="93545" x2="15575" y2="93545"/>
                        <a14:foregroundMark x1="15256" y1="94337" x2="15256" y2="94337"/>
                        <a14:foregroundMark x1="14936" y1="94904" x2="14936" y2="94904"/>
                        <a14:foregroundMark x1="14617" y1="95470" x2="14617" y2="95470"/>
                        <a14:foregroundMark x1="14297" y1="95810" x2="14297" y2="95810"/>
                        <a14:foregroundMark x1="13738" y1="96149" x2="13738" y2="96149"/>
                        <a14:foregroundMark x1="13259" y1="96489" x2="12141" y2="96602"/>
                        <a14:foregroundMark x1="16534" y1="48811" x2="17492" y2="51189"/>
                        <a14:foregroundMark x1="18131" y1="47678" x2="18131" y2="47678"/>
                        <a14:foregroundMark x1="18371" y1="47678" x2="18371" y2="47678"/>
                        <a14:foregroundMark x1="18530" y1="47678" x2="18530" y2="47678"/>
                        <a14:foregroundMark x1="18610" y1="47339" x2="18610" y2="47339"/>
                        <a14:foregroundMark x1="18930" y1="47339" x2="18930" y2="47339"/>
                        <a14:foregroundMark x1="21246" y1="46999" x2="21246" y2="46999"/>
                        <a14:foregroundMark x1="21246" y1="45866" x2="21006" y2="44734"/>
                        <a14:foregroundMark x1="21006" y1="43488" x2="20767" y2="42469"/>
                        <a14:foregroundMark x1="20687" y1="40544" x2="20527" y2="37486"/>
                        <a14:foregroundMark x1="20447" y1="34088" x2="20288" y2="33409"/>
                        <a14:foregroundMark x1="20288" y1="31937" x2="20447" y2="31370"/>
                        <a14:foregroundMark x1="20527" y1="29445" x2="20527" y2="28539"/>
                        <a14:foregroundMark x1="20447" y1="25934" x2="20288" y2="24915"/>
                        <a14:foregroundMark x1="20288" y1="22990" x2="20208" y2="22197"/>
                        <a14:foregroundMark x1="20208" y1="19139" x2="20128" y2="18233"/>
                        <a14:foregroundMark x1="20048" y1="16421" x2="20048" y2="16421"/>
                        <a14:foregroundMark x1="20048" y1="14723" x2="20208" y2="14156"/>
                        <a14:foregroundMark x1="20607" y1="11552" x2="21645" y2="8720"/>
                        <a14:foregroundMark x1="23403" y1="5663" x2="29313" y2="7135"/>
                        <a14:foregroundMark x1="30272" y1="7022" x2="30751" y2="7588"/>
                        <a14:foregroundMark x1="31150" y1="8041" x2="31390" y2="8720"/>
                        <a14:foregroundMark x1="31789" y1="9853" x2="32029" y2="11099"/>
                        <a14:foregroundMark x1="32668" y1="13930" x2="32748" y2="16421"/>
                        <a14:foregroundMark x1="32748" y1="16874" x2="32508" y2="20725"/>
                        <a14:foregroundMark x1="32508" y1="22197" x2="32508" y2="22877"/>
                        <a14:foregroundMark x1="32508" y1="24575" x2="32508" y2="26840"/>
                        <a14:foregroundMark x1="32508" y1="27973" x2="32508" y2="30804"/>
                        <a14:foregroundMark x1="32508" y1="33296" x2="32428" y2="41676"/>
                        <a14:foregroundMark x1="32428" y1="41789" x2="32428" y2="43601"/>
                        <a14:foregroundMark x1="32428" y1="44734" x2="32428" y2="44734"/>
                        <a14:foregroundMark x1="32428" y1="44847" x2="32428" y2="44847"/>
                        <a14:foregroundMark x1="32428" y1="45187" x2="31789" y2="54813"/>
                        <a14:foregroundMark x1="32348" y1="54813" x2="32188" y2="77010"/>
                        <a14:foregroundMark x1="32428" y1="69989" x2="32668" y2="90260"/>
                        <a14:foregroundMark x1="32508" y1="90260" x2="21885" y2="91846"/>
                        <a14:foregroundMark x1="20687" y1="90260" x2="20607" y2="54587"/>
                        <a14:foregroundMark x1="20288" y1="54020" x2="21725" y2="90147"/>
                        <a14:foregroundMark x1="20208" y1="89694" x2="29233" y2="95357"/>
                        <a14:foregroundMark x1="22923" y1="93884" x2="27556" y2="96489"/>
                        <a14:foregroundMark x1="27636" y1="97169" x2="24441" y2="96489"/>
                        <a14:foregroundMark x1="20607" y1="79502" x2="20527" y2="20838"/>
                        <a14:foregroundMark x1="20607" y1="16761" x2="27476" y2="33749"/>
                        <a14:foregroundMark x1="28435" y1="13817" x2="27716" y2="47112"/>
                        <a14:foregroundMark x1="30351" y1="20045" x2="30751" y2="90034"/>
                        <a14:foregroundMark x1="30751" y1="90034" x2="30751" y2="90034"/>
                        <a14:foregroundMark x1="26917" y1="59909" x2="27077" y2="84258"/>
                        <a14:foregroundMark x1="29633" y1="81993" x2="24121" y2="85164"/>
                        <a14:foregroundMark x1="16454" y1="9287" x2="16693" y2="11665"/>
                        <a14:foregroundMark x1="16294" y1="11778" x2="15974" y2="27293"/>
                        <a14:foregroundMark x1="16294" y1="21744" x2="15655" y2="43375"/>
                        <a14:foregroundMark x1="12939" y1="4304" x2="7748" y2="4304"/>
                        <a14:foregroundMark x1="8307" y1="3511" x2="11102" y2="1472"/>
                        <a14:foregroundMark x1="9185" y1="2378" x2="6789" y2="4304"/>
                        <a14:foregroundMark x1="7029" y1="3737" x2="5032" y2="10306"/>
                        <a14:foregroundMark x1="4473" y1="85504" x2="10144" y2="96149"/>
                        <a14:foregroundMark x1="10942" y1="96263" x2="7268" y2="94677"/>
                        <a14:foregroundMark x1="8227" y1="95130" x2="5032" y2="92525"/>
                        <a14:foregroundMark x1="4073" y1="90374" x2="4073" y2="90374"/>
                        <a14:foregroundMark x1="8946" y1="97282" x2="8946" y2="97282"/>
                        <a14:foregroundMark x1="7668" y1="96602" x2="7668" y2="96602"/>
                        <a14:foregroundMark x1="6869" y1="96149" x2="6869" y2="96149"/>
                        <a14:foregroundMark x1="5990" y1="94790" x2="5990" y2="94790"/>
                        <a14:foregroundMark x1="5032" y1="93884" x2="5032" y2="93431"/>
                        <a14:foregroundMark x1="4473" y1="91846" x2="4473" y2="91846"/>
                        <a14:foregroundMark x1="9026" y1="2039" x2="9026" y2="2039"/>
                        <a14:foregroundMark x1="7748" y1="2945" x2="7428" y2="2945"/>
                        <a14:foregroundMark x1="6709" y1="3284" x2="6150" y2="3964"/>
                        <a14:foregroundMark x1="5511" y1="4643" x2="5112" y2="5210"/>
                        <a14:foregroundMark x1="4712" y1="6002" x2="4553" y2="6795"/>
                        <a14:foregroundMark x1="4233" y1="7814" x2="3994" y2="8607"/>
                        <a14:foregroundMark x1="3834" y1="9400" x2="3195" y2="17780"/>
                        <a14:foregroundMark x1="42013" y1="96942" x2="42492" y2="97169"/>
                        <a14:foregroundMark x1="57588" y1="95130" x2="57588" y2="96942"/>
                        <a14:foregroundMark x1="58466" y1="97282" x2="58466" y2="97282"/>
                        <a14:foregroundMark x1="90895" y1="7588" x2="94649" y2="13250"/>
                        <a14:foregroundMark x1="92252" y1="6342" x2="95927" y2="10306"/>
                        <a14:foregroundMark x1="92652" y1="6229" x2="94249" y2="37373"/>
                        <a14:foregroundMark x1="94249" y1="37373" x2="94089" y2="38165"/>
                        <a14:foregroundMark x1="96326" y1="14043" x2="95767" y2="59796"/>
                      </a14:backgroundRemoval>
                    </a14:imgEffect>
                  </a14:imgLayer>
                </a14:imgProps>
              </a:ext>
            </a:extLst>
          </a:blip>
          <a:stretch>
            <a:fillRect/>
          </a:stretch>
        </p:blipFill>
        <p:spPr>
          <a:xfrm rot="16200000">
            <a:off x="3701706" y="4291863"/>
            <a:ext cx="2535377" cy="1788129"/>
          </a:xfrm>
          <a:prstGeom prst="rect">
            <a:avLst/>
          </a:prstGeom>
        </p:spPr>
      </p:pic>
      <p:pic>
        <p:nvPicPr>
          <p:cNvPr id="6" name="Billede 5" descr="Et billede, der indeholder tekst, cirkel, Font/skrifttype, logo&#10;&#10;Indhold genereret af kunstig intelligens kan være forkert.">
            <a:extLst>
              <a:ext uri="{FF2B5EF4-FFF2-40B4-BE49-F238E27FC236}">
                <a16:creationId xmlns:a16="http://schemas.microsoft.com/office/drawing/2014/main" id="{863A3990-1DBD-D917-876F-234E5874AD3F}"/>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3457" b="96708" l="21065" r="75139">
                        <a14:foregroundMark x1="25972" y1="30947" x2="23472" y2="42963"/>
                        <a14:foregroundMark x1="23472" y1="42963" x2="26157" y2="51440"/>
                        <a14:foregroundMark x1="26157" y1="51440" x2="28009" y2="54239"/>
                        <a14:foregroundMark x1="21111" y1="41070" x2="21111" y2="41070"/>
                        <a14:foregroundMark x1="30648" y1="35556" x2="32870" y2="37613"/>
                        <a14:foregroundMark x1="38380" y1="24444" x2="39398" y2="16379"/>
                        <a14:foregroundMark x1="39398" y1="16379" x2="42685" y2="9136"/>
                        <a14:foregroundMark x1="42685" y1="9136" x2="48519" y2="4527"/>
                        <a14:foregroundMark x1="48519" y1="4527" x2="53194" y2="7572"/>
                        <a14:foregroundMark x1="53194" y1="7572" x2="56852" y2="13498"/>
                        <a14:foregroundMark x1="56852" y1="13498" x2="58657" y2="21975"/>
                        <a14:foregroundMark x1="58657" y1="21975" x2="57269" y2="34074"/>
                        <a14:foregroundMark x1="57269" y1="34074" x2="46620" y2="44198"/>
                        <a14:foregroundMark x1="46620" y1="44198" x2="42639" y2="56296"/>
                        <a14:foregroundMark x1="42639" y1="56296" x2="49398" y2="63128"/>
                        <a14:foregroundMark x1="49398" y1="63128" x2="67454" y2="55309"/>
                        <a14:foregroundMark x1="67454" y1="55309" x2="70324" y2="37860"/>
                        <a14:foregroundMark x1="70324" y1="37860" x2="63704" y2="32263"/>
                        <a14:foregroundMark x1="63704" y1="32263" x2="60093" y2="37284"/>
                        <a14:foregroundMark x1="60093" y1="37284" x2="60093" y2="37531"/>
                        <a14:foregroundMark x1="47361" y1="3539" x2="49537" y2="3539"/>
                        <a14:foregroundMark x1="52222" y1="37366" x2="47593" y2="38683"/>
                        <a14:foregroundMark x1="47593" y1="38683" x2="42731" y2="60988"/>
                        <a14:foregroundMark x1="42731" y1="60988" x2="47222" y2="68642"/>
                        <a14:foregroundMark x1="47222" y1="68642" x2="47639" y2="68395"/>
                        <a14:foregroundMark x1="48287" y1="52510" x2="48981" y2="49053"/>
                        <a14:foregroundMark x1="31528" y1="88889" x2="35370" y2="91934"/>
                        <a14:foregroundMark x1="35370" y1="91934" x2="42731" y2="93004"/>
                        <a14:foregroundMark x1="42731" y1="93004" x2="45463" y2="87490"/>
                        <a14:foregroundMark x1="33287" y1="87490" x2="43657" y2="88066"/>
                        <a14:foregroundMark x1="35509" y1="80165" x2="39213" y2="76708"/>
                        <a14:foregroundMark x1="35741" y1="80658" x2="39537" y2="74239"/>
                        <a14:foregroundMark x1="39537" y1="74239" x2="37361" y2="73498"/>
                        <a14:foregroundMark x1="35602" y1="75062" x2="39352" y2="72840"/>
                        <a14:foregroundMark x1="39630" y1="73333" x2="41019" y2="73827"/>
                        <a14:foregroundMark x1="39491" y1="70288" x2="40648" y2="75556"/>
                        <a14:foregroundMark x1="37500" y1="96049" x2="37500" y2="96049"/>
                        <a14:foregroundMark x1="59537" y1="96708" x2="59537" y2="96708"/>
                        <a14:foregroundMark x1="45278" y1="69300" x2="46343" y2="57366"/>
                        <a14:foregroundMark x1="46343" y1="57366" x2="50694" y2="54074"/>
                        <a14:foregroundMark x1="50694" y1="54074" x2="45602" y2="52181"/>
                        <a14:foregroundMark x1="45602" y1="52181" x2="51806" y2="44444"/>
                        <a14:foregroundMark x1="51806" y1="44444" x2="54398" y2="48477"/>
                        <a14:foregroundMark x1="51250" y1="40247" x2="46111" y2="40000"/>
                        <a14:foregroundMark x1="46111" y1="40000" x2="41343" y2="53251"/>
                        <a14:foregroundMark x1="41343" y1="53251" x2="52778" y2="64527"/>
                        <a14:foregroundMark x1="52778" y1="64527" x2="55278" y2="50206"/>
                        <a14:foregroundMark x1="55278" y1="50206" x2="53843" y2="46914"/>
                        <a14:foregroundMark x1="55139" y1="43128" x2="59491" y2="52675"/>
                        <a14:foregroundMark x1="47269" y1="35720" x2="44259" y2="40165"/>
                        <a14:foregroundMark x1="44259" y1="40165" x2="40880" y2="52840"/>
                        <a14:foregroundMark x1="40880" y1="52840" x2="44213" y2="66502"/>
                        <a14:foregroundMark x1="44213" y1="66502" x2="45000" y2="67572"/>
                        <a14:foregroundMark x1="46991" y1="18436" x2="50324" y2="14650"/>
                        <a14:foregroundMark x1="50324" y1="14650" x2="51389" y2="19835"/>
                        <a14:foregroundMark x1="47130" y1="24856" x2="53519" y2="25267"/>
                        <a14:foregroundMark x1="70741" y1="29300" x2="74676" y2="35802"/>
                        <a14:foregroundMark x1="74676" y1="35802" x2="74815" y2="43045"/>
                        <a14:foregroundMark x1="74815" y1="43045" x2="72500" y2="50864"/>
                        <a14:foregroundMark x1="72500" y1="50864" x2="72407" y2="50947"/>
                        <a14:foregroundMark x1="72731" y1="55720" x2="75139" y2="41811"/>
                        <a14:foregroundMark x1="75139" y1="41811" x2="73102" y2="34733"/>
                        <a14:foregroundMark x1="46620" y1="37531" x2="40694" y2="49218"/>
                        <a14:foregroundMark x1="40694" y1="49218" x2="44306" y2="62634"/>
                        <a14:foregroundMark x1="44306" y1="62634" x2="52037" y2="65267"/>
                        <a14:foregroundMark x1="52037" y1="65267" x2="55417" y2="49136"/>
                        <a14:foregroundMark x1="55417" y1="49136" x2="51528" y2="38601"/>
                        <a14:foregroundMark x1="51528" y1="38601" x2="49537" y2="37778"/>
                        <a14:foregroundMark x1="49120" y1="35556" x2="44120" y2="36543"/>
                        <a14:foregroundMark x1="44120" y1="36543" x2="37731" y2="46831"/>
                        <a14:foregroundMark x1="37731" y1="46831" x2="43241" y2="68477"/>
                        <a14:foregroundMark x1="43241" y1="68477" x2="45463" y2="69794"/>
                        <a14:foregroundMark x1="43148" y1="68230" x2="40694" y2="61317"/>
                        <a14:foregroundMark x1="40694" y1="61317" x2="47685" y2="43951"/>
                        <a14:foregroundMark x1="47685" y1="43951" x2="57037" y2="42305"/>
                        <a14:foregroundMark x1="57037" y1="42305" x2="57407" y2="60329"/>
                        <a14:foregroundMark x1="57407" y1="60329" x2="51157" y2="66420"/>
                        <a14:foregroundMark x1="51157" y1="66420" x2="46713" y2="64609"/>
                        <a14:foregroundMark x1="48148" y1="69383" x2="59630" y2="59506"/>
                        <a14:foregroundMark x1="49722" y1="49383" x2="52407" y2="57613"/>
                        <a14:foregroundMark x1="46111" y1="69794" x2="56389" y2="65350"/>
                        <a14:foregroundMark x1="56389" y1="65350" x2="57222" y2="63045"/>
                      </a14:backgroundRemoval>
                    </a14:imgEffect>
                  </a14:imgLayer>
                </a14:imgProps>
              </a:ext>
              <a:ext uri="{28A0092B-C50C-407E-A947-70E740481C1C}">
                <a14:useLocalDpi xmlns:a14="http://schemas.microsoft.com/office/drawing/2010/main" val="0"/>
              </a:ext>
            </a:extLst>
          </a:blip>
          <a:srcRect l="20000" t="1308" r="22280" b="1991"/>
          <a:stretch/>
        </p:blipFill>
        <p:spPr>
          <a:xfrm>
            <a:off x="6456364" y="3127862"/>
            <a:ext cx="3268616" cy="3080223"/>
          </a:xfrm>
          <a:prstGeom prst="rect">
            <a:avLst/>
          </a:prstGeom>
        </p:spPr>
      </p:pic>
      <p:sp>
        <p:nvSpPr>
          <p:cNvPr id="18" name="Tekstfelt 17">
            <a:extLst>
              <a:ext uri="{FF2B5EF4-FFF2-40B4-BE49-F238E27FC236}">
                <a16:creationId xmlns:a16="http://schemas.microsoft.com/office/drawing/2014/main" id="{31CDACB4-5F57-35C5-C39A-B967127367CB}"/>
              </a:ext>
            </a:extLst>
          </p:cNvPr>
          <p:cNvSpPr txBox="1"/>
          <p:nvPr/>
        </p:nvSpPr>
        <p:spPr>
          <a:xfrm>
            <a:off x="6514557" y="2065483"/>
            <a:ext cx="5677443" cy="1015663"/>
          </a:xfrm>
          <a:prstGeom prst="rect">
            <a:avLst/>
          </a:prstGeom>
          <a:noFill/>
        </p:spPr>
        <p:txBody>
          <a:bodyPr wrap="square">
            <a:spAutoFit/>
          </a:bodyPr>
          <a:lstStyle/>
          <a:p>
            <a:r>
              <a:rPr lang="da-DK" sz="1200" b="1" dirty="0">
                <a:latin typeface="Mari Office" panose="020B0506040000020004" pitchFamily="34" charset="0"/>
              </a:rPr>
              <a:t>Tilknytning: </a:t>
            </a:r>
            <a:r>
              <a:rPr lang="da-DK" sz="1200" b="0" i="0" u="none" strike="noStrike" baseline="0" dirty="0">
                <a:latin typeface="Mari Office" panose="020B0506040000020004" pitchFamily="34" charset="0"/>
              </a:rPr>
              <a:t>Hvem og hvad (fx billeder, bolig) føler jeg mig knyttet til? </a:t>
            </a:r>
          </a:p>
          <a:p>
            <a:r>
              <a:rPr lang="da-DK" sz="1200" b="1" dirty="0">
                <a:latin typeface="Mari Office" panose="020B0506040000020004" pitchFamily="34" charset="0"/>
              </a:rPr>
              <a:t>Trøst: </a:t>
            </a:r>
            <a:r>
              <a:rPr lang="da-DK" sz="1200" b="0" i="0" u="none" strike="noStrike" baseline="0" dirty="0">
                <a:latin typeface="Mari Office" panose="020B0506040000020004" pitchFamily="34" charset="0"/>
              </a:rPr>
              <a:t>Hvordan kan jeg bedst finde tryghed og anerkendelse, når jeg er ude af balance? </a:t>
            </a:r>
          </a:p>
          <a:p>
            <a:r>
              <a:rPr lang="da-DK" sz="1200" b="1" dirty="0">
                <a:latin typeface="Mari Office" panose="020B0506040000020004" pitchFamily="34" charset="0"/>
              </a:rPr>
              <a:t>Identitet: </a:t>
            </a:r>
            <a:r>
              <a:rPr lang="da-DK" sz="1200" b="0" i="0" u="none" strike="noStrike" baseline="0" dirty="0">
                <a:latin typeface="Mari Office" panose="020B0506040000020004" pitchFamily="34" charset="0"/>
              </a:rPr>
              <a:t>Hvad gør mig til mig? </a:t>
            </a:r>
          </a:p>
          <a:p>
            <a:r>
              <a:rPr lang="da-DK" sz="1200" b="1" i="0" u="none" strike="noStrike" baseline="0" dirty="0">
                <a:latin typeface="Mari Office" panose="020B0506040000020004" pitchFamily="34" charset="0"/>
              </a:rPr>
              <a:t>Beskæftigelse: </a:t>
            </a:r>
            <a:r>
              <a:rPr lang="da-DK" sz="1200" b="0" i="0" u="none" strike="noStrike" baseline="0" dirty="0">
                <a:latin typeface="Mari Office" panose="020B0506040000020004" pitchFamily="34" charset="0"/>
              </a:rPr>
              <a:t>Hvad giver mening for mig at lave?</a:t>
            </a:r>
          </a:p>
          <a:p>
            <a:r>
              <a:rPr lang="da-DK" sz="1200" b="1" i="0" u="none" strike="noStrike" baseline="0" dirty="0">
                <a:latin typeface="Mari Office" panose="020B0506040000020004" pitchFamily="34" charset="0"/>
              </a:rPr>
              <a:t>Inklusion: </a:t>
            </a:r>
            <a:r>
              <a:rPr lang="da-DK" sz="1200" b="0" i="0" u="none" strike="noStrike" baseline="0" dirty="0">
                <a:latin typeface="Mari Office" panose="020B0506040000020004" pitchFamily="34" charset="0"/>
              </a:rPr>
              <a:t>Hvad får mig til at føle mig som en del af fællesskabet? </a:t>
            </a:r>
          </a:p>
        </p:txBody>
      </p:sp>
      <p:sp>
        <p:nvSpPr>
          <p:cNvPr id="21" name="Tekstfelt 20">
            <a:extLst>
              <a:ext uri="{FF2B5EF4-FFF2-40B4-BE49-F238E27FC236}">
                <a16:creationId xmlns:a16="http://schemas.microsoft.com/office/drawing/2014/main" id="{8AC15A1C-EAE5-DB68-C688-90E60A4D0FF9}"/>
              </a:ext>
            </a:extLst>
          </p:cNvPr>
          <p:cNvSpPr txBox="1"/>
          <p:nvPr/>
        </p:nvSpPr>
        <p:spPr>
          <a:xfrm>
            <a:off x="234847" y="2022273"/>
            <a:ext cx="5846023" cy="1477328"/>
          </a:xfrm>
          <a:prstGeom prst="rect">
            <a:avLst/>
          </a:prstGeom>
          <a:noFill/>
        </p:spPr>
        <p:txBody>
          <a:bodyPr wrap="square" rtlCol="0">
            <a:spAutoFit/>
          </a:bodyPr>
          <a:lstStyle/>
          <a:p>
            <a:r>
              <a:rPr lang="da-DK" dirty="0">
                <a:latin typeface="Mari Office Heavy" panose="020B0906050000020004" pitchFamily="34" charset="0"/>
              </a:rPr>
              <a:t>Analyse – hvordan forstår vi det, vi ser?</a:t>
            </a:r>
            <a:endParaRPr lang="da-DK" dirty="0">
              <a:latin typeface="Mari Office" panose="020B0506040000020004" pitchFamily="34" charset="0"/>
            </a:endParaRPr>
          </a:p>
          <a:p>
            <a:r>
              <a:rPr lang="da-DK" dirty="0">
                <a:latin typeface="Mari Office" panose="020B0506040000020004" pitchFamily="34" charset="0"/>
              </a:rPr>
              <a:t>Når vi analyserer, tager vi fx afsæt i det, vi har observeret, og forsøger at dele materialet op og systematisere det: Hvad kan det evt. handle om? Hvad tror vi, at borgeren tænker om det, der sker? Hvilke mønstre ser vi her?</a:t>
            </a:r>
          </a:p>
        </p:txBody>
      </p:sp>
      <p:pic>
        <p:nvPicPr>
          <p:cNvPr id="16" name="Billede 15">
            <a:extLst>
              <a:ext uri="{FF2B5EF4-FFF2-40B4-BE49-F238E27FC236}">
                <a16:creationId xmlns:a16="http://schemas.microsoft.com/office/drawing/2014/main" id="{2A217EAF-6626-9746-6ECA-5B259CC0BFD2}"/>
              </a:ext>
            </a:extLst>
          </p:cNvPr>
          <p:cNvPicPr>
            <a:picLocks noChangeAspect="1"/>
          </p:cNvPicPr>
          <p:nvPr/>
        </p:nvPicPr>
        <p:blipFill>
          <a:blip r:embed="rId12"/>
          <a:stretch>
            <a:fillRect/>
          </a:stretch>
        </p:blipFill>
        <p:spPr>
          <a:xfrm>
            <a:off x="1127125" y="4195925"/>
            <a:ext cx="1910755" cy="1889205"/>
          </a:xfrm>
          <a:prstGeom prst="rect">
            <a:avLst/>
          </a:prstGeom>
        </p:spPr>
      </p:pic>
    </p:spTree>
    <p:custDataLst>
      <p:custData r:id="rId1"/>
      <p:custData r:id="rId2"/>
    </p:custDataLst>
    <p:extLst>
      <p:ext uri="{BB962C8B-B14F-4D97-AF65-F5344CB8AC3E}">
        <p14:creationId xmlns:p14="http://schemas.microsoft.com/office/powerpoint/2010/main" val="35283879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ktangel: afrundede hjørner 27">
            <a:extLst>
              <a:ext uri="{FF2B5EF4-FFF2-40B4-BE49-F238E27FC236}">
                <a16:creationId xmlns:a16="http://schemas.microsoft.com/office/drawing/2014/main" id="{357EE54C-37BB-B6DA-1397-4A210B5160B7}"/>
              </a:ext>
            </a:extLst>
          </p:cNvPr>
          <p:cNvSpPr/>
          <p:nvPr/>
        </p:nvSpPr>
        <p:spPr>
          <a:xfrm>
            <a:off x="6132514" y="3212582"/>
            <a:ext cx="6069506" cy="3226936"/>
          </a:xfrm>
          <a:prstGeom prst="roundRect">
            <a:avLst>
              <a:gd name="adj" fmla="val 5446"/>
            </a:avLst>
          </a:prstGeom>
          <a:gradFill flip="none" rotWithShape="1">
            <a:gsLst>
              <a:gs pos="76000">
                <a:srgbClr val="D8988B"/>
              </a:gs>
              <a:gs pos="29000">
                <a:srgbClr val="D79B96"/>
              </a:gs>
              <a:gs pos="51000">
                <a:srgbClr val="D49490"/>
              </a:gs>
              <a:gs pos="3000">
                <a:srgbClr val="DFABA2"/>
              </a:gs>
              <a:gs pos="99000">
                <a:srgbClr val="DF9F83"/>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Rektangel: afrundede hjørner 29">
            <a:extLst>
              <a:ext uri="{FF2B5EF4-FFF2-40B4-BE49-F238E27FC236}">
                <a16:creationId xmlns:a16="http://schemas.microsoft.com/office/drawing/2014/main" id="{08338E28-9A52-737D-03EE-BA288506A632}"/>
              </a:ext>
            </a:extLst>
          </p:cNvPr>
          <p:cNvSpPr/>
          <p:nvPr/>
        </p:nvSpPr>
        <p:spPr>
          <a:xfrm>
            <a:off x="9330233" y="4754951"/>
            <a:ext cx="2166442" cy="1503558"/>
          </a:xfrm>
          <a:prstGeom prst="roundRect">
            <a:avLst>
              <a:gd name="adj" fmla="val 11326"/>
            </a:avLst>
          </a:prstGeom>
          <a:solidFill>
            <a:srgbClr val="C278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ektangel: afrundede hjørner 28">
            <a:extLst>
              <a:ext uri="{FF2B5EF4-FFF2-40B4-BE49-F238E27FC236}">
                <a16:creationId xmlns:a16="http://schemas.microsoft.com/office/drawing/2014/main" id="{82B7D6FB-2813-AC44-25D2-AA64239B1770}"/>
              </a:ext>
            </a:extLst>
          </p:cNvPr>
          <p:cNvSpPr/>
          <p:nvPr/>
        </p:nvSpPr>
        <p:spPr>
          <a:xfrm>
            <a:off x="6491288" y="4754951"/>
            <a:ext cx="2166442" cy="1503558"/>
          </a:xfrm>
          <a:prstGeom prst="roundRect">
            <a:avLst>
              <a:gd name="adj" fmla="val 11326"/>
            </a:avLst>
          </a:prstGeom>
          <a:solidFill>
            <a:srgbClr val="C278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979E9C06-0AC7-84A5-DC82-30F235CCBBE6}"/>
              </a:ext>
            </a:extLst>
          </p:cNvPr>
          <p:cNvSpPr/>
          <p:nvPr/>
        </p:nvSpPr>
        <p:spPr>
          <a:xfrm>
            <a:off x="63545" y="2215819"/>
            <a:ext cx="5672093" cy="1476733"/>
          </a:xfrm>
          <a:prstGeom prst="roundRect">
            <a:avLst>
              <a:gd name="adj" fmla="val 10087"/>
            </a:avLst>
          </a:prstGeom>
          <a:solidFill>
            <a:srgbClr val="7148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69CDE5BA-B2DC-EE01-32B3-19DFDA45C464}"/>
              </a:ext>
            </a:extLst>
          </p:cNvPr>
          <p:cNvSpPr>
            <a:spLocks noGrp="1"/>
          </p:cNvSpPr>
          <p:nvPr>
            <p:ph type="title"/>
          </p:nvPr>
        </p:nvSpPr>
        <p:spPr/>
        <p:txBody>
          <a:bodyPr/>
          <a:lstStyle/>
          <a:p>
            <a:r>
              <a:rPr lang="da-DK"/>
              <a:t>Handling</a:t>
            </a:r>
          </a:p>
        </p:txBody>
      </p:sp>
      <p:sp>
        <p:nvSpPr>
          <p:cNvPr id="4" name="Pladsholder til slidenummer 3">
            <a:extLst>
              <a:ext uri="{FF2B5EF4-FFF2-40B4-BE49-F238E27FC236}">
                <a16:creationId xmlns:a16="http://schemas.microsoft.com/office/drawing/2014/main" id="{279F512C-91A7-47FD-7394-EF59741BCC2B}"/>
              </a:ext>
            </a:extLst>
          </p:cNvPr>
          <p:cNvSpPr>
            <a:spLocks noGrp="1"/>
          </p:cNvSpPr>
          <p:nvPr>
            <p:ph type="sldNum" sz="quarter" idx="12"/>
          </p:nvPr>
        </p:nvSpPr>
        <p:spPr/>
        <p:txBody>
          <a:bodyPr/>
          <a:lstStyle/>
          <a:p>
            <a:fld id="{0DAB5548-7253-48D6-B95B-F3D312A72220}" type="slidenum">
              <a:rPr lang="da-DK" smtClean="0"/>
              <a:pPr/>
              <a:t>44</a:t>
            </a:fld>
            <a:endParaRPr lang="da-DK"/>
          </a:p>
        </p:txBody>
      </p:sp>
      <p:pic>
        <p:nvPicPr>
          <p:cNvPr id="6" name="Billede 5" descr="Et billede, der indeholder tekst, skærmbillede, Font/skrifttype&#10;&#10;AI-genereret indhold kan være ukorrekt.">
            <a:extLst>
              <a:ext uri="{FF2B5EF4-FFF2-40B4-BE49-F238E27FC236}">
                <a16:creationId xmlns:a16="http://schemas.microsoft.com/office/drawing/2014/main" id="{94955607-80E4-335E-7252-882EB8CC70B6}"/>
              </a:ext>
            </a:extLst>
          </p:cNvPr>
          <p:cNvPicPr>
            <a:picLocks noChangeAspect="1"/>
          </p:cNvPicPr>
          <p:nvPr/>
        </p:nvPicPr>
        <p:blipFill>
          <a:blip r:embed="rId3"/>
          <a:srcRect l="1003" r="5686" b="355"/>
          <a:stretch>
            <a:fillRect/>
          </a:stretch>
        </p:blipFill>
        <p:spPr>
          <a:xfrm>
            <a:off x="501804" y="3733430"/>
            <a:ext cx="5069747" cy="2551009"/>
          </a:xfrm>
          <a:prstGeom prst="rect">
            <a:avLst/>
          </a:prstGeom>
          <a:ln>
            <a:noFill/>
          </a:ln>
        </p:spPr>
      </p:pic>
      <p:pic>
        <p:nvPicPr>
          <p:cNvPr id="9" name="Billede 8" descr="Et billede, der indeholder tekst, Font/skrifttype, skærmbillede&#10;&#10;AI-genereret indhold kan være ukorrekt.">
            <a:extLst>
              <a:ext uri="{FF2B5EF4-FFF2-40B4-BE49-F238E27FC236}">
                <a16:creationId xmlns:a16="http://schemas.microsoft.com/office/drawing/2014/main" id="{F2C746C5-5D37-BC98-56B9-FB9FF6779606}"/>
              </a:ext>
            </a:extLst>
          </p:cNvPr>
          <p:cNvPicPr>
            <a:picLocks noChangeAspect="1"/>
          </p:cNvPicPr>
          <p:nvPr/>
        </p:nvPicPr>
        <p:blipFill>
          <a:blip r:embed="rId4"/>
          <a:stretch>
            <a:fillRect/>
          </a:stretch>
        </p:blipFill>
        <p:spPr>
          <a:xfrm>
            <a:off x="7137278" y="1267680"/>
            <a:ext cx="4990368" cy="864333"/>
          </a:xfrm>
          <a:prstGeom prst="rect">
            <a:avLst/>
          </a:prstGeom>
          <a:ln>
            <a:noFill/>
          </a:ln>
        </p:spPr>
      </p:pic>
      <p:pic>
        <p:nvPicPr>
          <p:cNvPr id="3" name="Billede 2" descr="Et billede, der indeholder cirkel, logo, Font/skrifttype, Grafik&#10;&#10;AI-genereret indhold kan være ukorrekt.">
            <a:extLst>
              <a:ext uri="{FF2B5EF4-FFF2-40B4-BE49-F238E27FC236}">
                <a16:creationId xmlns:a16="http://schemas.microsoft.com/office/drawing/2014/main" id="{EF473BD2-F145-8039-021C-DE02D0233A7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4664" t="1950" r="137"/>
          <a:stretch>
            <a:fillRect/>
          </a:stretch>
        </p:blipFill>
        <p:spPr>
          <a:xfrm>
            <a:off x="5168951" y="-16682"/>
            <a:ext cx="1943049" cy="1924874"/>
          </a:xfrm>
          <a:prstGeom prst="rect">
            <a:avLst/>
          </a:prstGeom>
        </p:spPr>
      </p:pic>
      <p:sp>
        <p:nvSpPr>
          <p:cNvPr id="7" name="Tekstfelt 6">
            <a:extLst>
              <a:ext uri="{FF2B5EF4-FFF2-40B4-BE49-F238E27FC236}">
                <a16:creationId xmlns:a16="http://schemas.microsoft.com/office/drawing/2014/main" id="{075547E8-75FE-2B8E-49EE-2A99579D4DD8}"/>
              </a:ext>
            </a:extLst>
          </p:cNvPr>
          <p:cNvSpPr txBox="1"/>
          <p:nvPr/>
        </p:nvSpPr>
        <p:spPr>
          <a:xfrm>
            <a:off x="6648449" y="2286000"/>
            <a:ext cx="4248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a:solidFill>
                  <a:srgbClr val="FFFFFF"/>
                </a:solidFill>
              </a:rPr>
              <a:t>Hvilke indsatser er mulige her hos jer?</a:t>
            </a:r>
          </a:p>
        </p:txBody>
      </p:sp>
      <p:sp>
        <p:nvSpPr>
          <p:cNvPr id="14" name="Tekstfelt 13">
            <a:extLst>
              <a:ext uri="{FF2B5EF4-FFF2-40B4-BE49-F238E27FC236}">
                <a16:creationId xmlns:a16="http://schemas.microsoft.com/office/drawing/2014/main" id="{88EEC9FC-E41A-132B-0F41-53F4CBF758CE}"/>
              </a:ext>
            </a:extLst>
          </p:cNvPr>
          <p:cNvSpPr txBox="1"/>
          <p:nvPr/>
        </p:nvSpPr>
        <p:spPr>
          <a:xfrm>
            <a:off x="6191250" y="3571875"/>
            <a:ext cx="2743200" cy="101566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200" b="1">
                <a:solidFill>
                  <a:srgbClr val="FFFFFF"/>
                </a:solidFill>
              </a:rPr>
              <a:t>Gøre i stedet for at spørge!</a:t>
            </a:r>
          </a:p>
          <a:p>
            <a:r>
              <a:rPr lang="da-DK" sz="1200">
                <a:solidFill>
                  <a:srgbClr val="FFFFFF"/>
                </a:solidFill>
              </a:rPr>
              <a:t>Mennesker med demens kan ikke altid forholde sig til spørgsmål. I stedet må man afprøve indsatsen og se hvordan de reagerer. </a:t>
            </a:r>
          </a:p>
        </p:txBody>
      </p:sp>
      <p:sp>
        <p:nvSpPr>
          <p:cNvPr id="21" name="Tekstfelt 20">
            <a:extLst>
              <a:ext uri="{FF2B5EF4-FFF2-40B4-BE49-F238E27FC236}">
                <a16:creationId xmlns:a16="http://schemas.microsoft.com/office/drawing/2014/main" id="{AB2704AF-6E6B-3E05-3627-D6DC4661A62A}"/>
              </a:ext>
            </a:extLst>
          </p:cNvPr>
          <p:cNvSpPr txBox="1"/>
          <p:nvPr/>
        </p:nvSpPr>
        <p:spPr>
          <a:xfrm>
            <a:off x="4166577" y="65373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demenshåndbog "Metode til at forstå </a:t>
            </a:r>
            <a:r>
              <a:rPr lang="da-DK" sz="900" dirty="0" err="1"/>
              <a:t>ædfærdsmæssige</a:t>
            </a:r>
            <a:r>
              <a:rPr lang="da-DK" sz="900" dirty="0"/>
              <a:t> og psykiske symptomer i praksis" og "Beboerkonferencen i praksis"</a:t>
            </a:r>
          </a:p>
        </p:txBody>
      </p:sp>
      <p:sp>
        <p:nvSpPr>
          <p:cNvPr id="24" name="Tekstfelt 23">
            <a:extLst>
              <a:ext uri="{FF2B5EF4-FFF2-40B4-BE49-F238E27FC236}">
                <a16:creationId xmlns:a16="http://schemas.microsoft.com/office/drawing/2014/main" id="{738C2E1F-E145-77EB-D369-08DDB5346765}"/>
              </a:ext>
            </a:extLst>
          </p:cNvPr>
          <p:cNvSpPr txBox="1"/>
          <p:nvPr/>
        </p:nvSpPr>
        <p:spPr>
          <a:xfrm>
            <a:off x="286490" y="2215225"/>
            <a:ext cx="5383565" cy="1477328"/>
          </a:xfrm>
          <a:prstGeom prst="rect">
            <a:avLst/>
          </a:prstGeom>
          <a:noFill/>
        </p:spPr>
        <p:txBody>
          <a:bodyPr wrap="square" rtlCol="0">
            <a:spAutoFit/>
          </a:bodyPr>
          <a:lstStyle/>
          <a:p>
            <a:r>
              <a:rPr lang="da-DK" dirty="0">
                <a:solidFill>
                  <a:schemeClr val="bg1"/>
                </a:solidFill>
                <a:latin typeface="Mari Office Heavy" panose="020B0906050000020004" pitchFamily="34" charset="0"/>
              </a:rPr>
              <a:t>Handling – hvad vil vi afprøve?</a:t>
            </a:r>
          </a:p>
          <a:p>
            <a:r>
              <a:rPr lang="da-DK" dirty="0">
                <a:solidFill>
                  <a:schemeClr val="bg1"/>
                </a:solidFill>
                <a:latin typeface="Mari Office" panose="020B0506040000020004" pitchFamily="34" charset="0"/>
              </a:rPr>
              <a:t>Når vi igangsætter handlinger, afprøver vi målrettede indsatser, som vi – baseret på vores analyser – vurderer har en effekt for borgeren. Hvad ønsker vi at opnå? Hvad er målet med vores indsatser?</a:t>
            </a:r>
          </a:p>
        </p:txBody>
      </p:sp>
      <p:pic>
        <p:nvPicPr>
          <p:cNvPr id="19" name="Billede 18">
            <a:extLst>
              <a:ext uri="{FF2B5EF4-FFF2-40B4-BE49-F238E27FC236}">
                <a16:creationId xmlns:a16="http://schemas.microsoft.com/office/drawing/2014/main" id="{87F25008-F778-F75F-E704-A375BAACDAD4}"/>
              </a:ext>
            </a:extLst>
          </p:cNvPr>
          <p:cNvPicPr>
            <a:picLocks noChangeAspect="1"/>
          </p:cNvPicPr>
          <p:nvPr/>
        </p:nvPicPr>
        <p:blipFill>
          <a:blip r:embed="rId7"/>
          <a:srcRect l="672" t="168" r="1200" b="7028"/>
          <a:stretch/>
        </p:blipFill>
        <p:spPr>
          <a:xfrm>
            <a:off x="6193630" y="3436587"/>
            <a:ext cx="5945983" cy="1168566"/>
          </a:xfrm>
          <a:prstGeom prst="rect">
            <a:avLst/>
          </a:prstGeom>
        </p:spPr>
      </p:pic>
      <p:pic>
        <p:nvPicPr>
          <p:cNvPr id="23" name="Billede 22">
            <a:extLst>
              <a:ext uri="{FF2B5EF4-FFF2-40B4-BE49-F238E27FC236}">
                <a16:creationId xmlns:a16="http://schemas.microsoft.com/office/drawing/2014/main" id="{40477857-EF45-FC2C-376C-16010556F10D}"/>
              </a:ext>
            </a:extLst>
          </p:cNvPr>
          <p:cNvPicPr>
            <a:picLocks noChangeAspect="1"/>
          </p:cNvPicPr>
          <p:nvPr/>
        </p:nvPicPr>
        <p:blipFill>
          <a:blip r:embed="rId8"/>
          <a:srcRect l="3973" t="2919" r="4559" b="6827"/>
          <a:stretch/>
        </p:blipFill>
        <p:spPr>
          <a:xfrm>
            <a:off x="6581774" y="4829498"/>
            <a:ext cx="1943101" cy="1314127"/>
          </a:xfrm>
          <a:prstGeom prst="rect">
            <a:avLst/>
          </a:prstGeom>
        </p:spPr>
      </p:pic>
      <p:pic>
        <p:nvPicPr>
          <p:cNvPr id="26" name="Billede 25">
            <a:extLst>
              <a:ext uri="{FF2B5EF4-FFF2-40B4-BE49-F238E27FC236}">
                <a16:creationId xmlns:a16="http://schemas.microsoft.com/office/drawing/2014/main" id="{6F0DC24A-3343-27BA-BE19-C0C332DA935F}"/>
              </a:ext>
            </a:extLst>
          </p:cNvPr>
          <p:cNvPicPr>
            <a:picLocks noChangeAspect="1"/>
          </p:cNvPicPr>
          <p:nvPr/>
        </p:nvPicPr>
        <p:blipFill>
          <a:blip r:embed="rId9"/>
          <a:srcRect l="3287" t="6930" r="6965" b="6158"/>
          <a:stretch/>
        </p:blipFill>
        <p:spPr>
          <a:xfrm>
            <a:off x="9496425" y="4895850"/>
            <a:ext cx="1866900" cy="1247776"/>
          </a:xfrm>
          <a:prstGeom prst="rect">
            <a:avLst/>
          </a:prstGeom>
        </p:spPr>
      </p:pic>
    </p:spTree>
    <p:extLst>
      <p:ext uri="{BB962C8B-B14F-4D97-AF65-F5344CB8AC3E}">
        <p14:creationId xmlns:p14="http://schemas.microsoft.com/office/powerpoint/2010/main" val="1879112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afrundede hjørner 4">
            <a:extLst>
              <a:ext uri="{FF2B5EF4-FFF2-40B4-BE49-F238E27FC236}">
                <a16:creationId xmlns:a16="http://schemas.microsoft.com/office/drawing/2014/main" id="{772535C9-B7B1-C8BC-F4C7-DC7601C37613}"/>
              </a:ext>
            </a:extLst>
          </p:cNvPr>
          <p:cNvSpPr/>
          <p:nvPr/>
        </p:nvSpPr>
        <p:spPr>
          <a:xfrm>
            <a:off x="7104064" y="2215225"/>
            <a:ext cx="4392612" cy="2507920"/>
          </a:xfrm>
          <a:prstGeom prst="roundRect">
            <a:avLst>
              <a:gd name="adj" fmla="val 9457"/>
            </a:avLst>
          </a:prstGeom>
          <a:solidFill>
            <a:srgbClr val="4712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afrundede hjørner 11">
            <a:extLst>
              <a:ext uri="{FF2B5EF4-FFF2-40B4-BE49-F238E27FC236}">
                <a16:creationId xmlns:a16="http://schemas.microsoft.com/office/drawing/2014/main" id="{30627366-B836-E09E-32F8-4FFE8986EDB1}"/>
              </a:ext>
            </a:extLst>
          </p:cNvPr>
          <p:cNvSpPr/>
          <p:nvPr/>
        </p:nvSpPr>
        <p:spPr>
          <a:xfrm>
            <a:off x="121119" y="2215227"/>
            <a:ext cx="5074769" cy="2339609"/>
          </a:xfrm>
          <a:prstGeom prst="roundRect">
            <a:avLst>
              <a:gd name="adj" fmla="val 9457"/>
            </a:avLst>
          </a:prstGeom>
          <a:solidFill>
            <a:srgbClr val="4712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descr="Et billede, der indeholder cirkel, logo, Font/skrifttype, Grafik&#10;&#10;AI-genereret indhold kan være ukorrekt.">
            <a:extLst>
              <a:ext uri="{FF2B5EF4-FFF2-40B4-BE49-F238E27FC236}">
                <a16:creationId xmlns:a16="http://schemas.microsoft.com/office/drawing/2014/main" id="{3501DF09-DAF6-A0B1-5A13-EA70C5A3F8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439" t="-244" r="471" b="-147"/>
          <a:stretch>
            <a:fillRect/>
          </a:stretch>
        </p:blipFill>
        <p:spPr>
          <a:xfrm>
            <a:off x="5173664" y="-16683"/>
            <a:ext cx="1954212" cy="1935250"/>
          </a:xfrm>
          <a:prstGeom prst="rect">
            <a:avLst/>
          </a:prstGeom>
        </p:spPr>
      </p:pic>
      <p:sp>
        <p:nvSpPr>
          <p:cNvPr id="2" name="Titel 1">
            <a:extLst>
              <a:ext uri="{FF2B5EF4-FFF2-40B4-BE49-F238E27FC236}">
                <a16:creationId xmlns:a16="http://schemas.microsoft.com/office/drawing/2014/main" id="{6549E8D6-83D8-BB92-C181-E5FC729A2DBE}"/>
              </a:ext>
            </a:extLst>
          </p:cNvPr>
          <p:cNvSpPr>
            <a:spLocks noGrp="1"/>
          </p:cNvSpPr>
          <p:nvPr>
            <p:ph type="title"/>
          </p:nvPr>
        </p:nvSpPr>
        <p:spPr>
          <a:xfrm>
            <a:off x="838200" y="365125"/>
            <a:ext cx="2925679" cy="1345615"/>
          </a:xfrm>
        </p:spPr>
        <p:txBody>
          <a:bodyPr/>
          <a:lstStyle/>
          <a:p>
            <a:r>
              <a:rPr lang="da-DK" dirty="0"/>
              <a:t>Evaluering</a:t>
            </a:r>
          </a:p>
        </p:txBody>
      </p:sp>
      <p:sp>
        <p:nvSpPr>
          <p:cNvPr id="4" name="Pladsholder til slidenummer 3">
            <a:extLst>
              <a:ext uri="{FF2B5EF4-FFF2-40B4-BE49-F238E27FC236}">
                <a16:creationId xmlns:a16="http://schemas.microsoft.com/office/drawing/2014/main" id="{803F4E08-F90C-DE56-29C4-0C6D92C9629A}"/>
              </a:ext>
            </a:extLst>
          </p:cNvPr>
          <p:cNvSpPr>
            <a:spLocks noGrp="1"/>
          </p:cNvSpPr>
          <p:nvPr>
            <p:ph type="sldNum" sz="quarter" idx="12"/>
          </p:nvPr>
        </p:nvSpPr>
        <p:spPr/>
        <p:txBody>
          <a:bodyPr/>
          <a:lstStyle/>
          <a:p>
            <a:fld id="{0DAB5548-7253-48D6-B95B-F3D312A72220}" type="slidenum">
              <a:rPr lang="da-DK" smtClean="0"/>
              <a:pPr/>
              <a:t>45</a:t>
            </a:fld>
            <a:endParaRPr lang="da-DK"/>
          </a:p>
        </p:txBody>
      </p:sp>
      <p:pic>
        <p:nvPicPr>
          <p:cNvPr id="3" name="Grafik 2" descr="Fremtid kontur">
            <a:extLst>
              <a:ext uri="{FF2B5EF4-FFF2-40B4-BE49-F238E27FC236}">
                <a16:creationId xmlns:a16="http://schemas.microsoft.com/office/drawing/2014/main" id="{8098F370-AC76-4E04-0A05-FB47A6B08C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0144" y="3508395"/>
            <a:ext cx="914400" cy="914400"/>
          </a:xfrm>
          <a:prstGeom prst="rect">
            <a:avLst/>
          </a:prstGeom>
        </p:spPr>
      </p:pic>
      <p:sp>
        <p:nvSpPr>
          <p:cNvPr id="8" name="Tekstfelt 7">
            <a:extLst>
              <a:ext uri="{FF2B5EF4-FFF2-40B4-BE49-F238E27FC236}">
                <a16:creationId xmlns:a16="http://schemas.microsoft.com/office/drawing/2014/main" id="{143C3373-48E4-5194-01F8-451161364E5A}"/>
              </a:ext>
            </a:extLst>
          </p:cNvPr>
          <p:cNvSpPr txBox="1"/>
          <p:nvPr/>
        </p:nvSpPr>
        <p:spPr>
          <a:xfrm>
            <a:off x="8686799" y="2461955"/>
            <a:ext cx="2543175"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b="1" dirty="0">
                <a:solidFill>
                  <a:srgbClr val="FFFFFF"/>
                </a:solidFill>
              </a:rPr>
              <a:t>Benyt de skemaer </a:t>
            </a:r>
            <a:r>
              <a:rPr lang="da-DK" sz="1600" dirty="0">
                <a:solidFill>
                  <a:srgbClr val="FFFFFF"/>
                </a:solidFill>
              </a:rPr>
              <a:t>plejehjemmet er vant til at bruge. </a:t>
            </a:r>
          </a:p>
          <a:p>
            <a:endParaRPr lang="da-DK" dirty="0"/>
          </a:p>
          <a:p>
            <a:r>
              <a:rPr lang="da-DK" sz="1600" b="1" dirty="0">
                <a:solidFill>
                  <a:srgbClr val="FFFFFF"/>
                </a:solidFill>
              </a:rPr>
              <a:t>Indarbejd systematik </a:t>
            </a:r>
          </a:p>
          <a:p>
            <a:r>
              <a:rPr lang="da-DK" sz="1600" dirty="0">
                <a:solidFill>
                  <a:srgbClr val="FFFFFF"/>
                </a:solidFill>
              </a:rPr>
              <a:t>og evaluering over døgnet, så det ikke bare er et øjebliksbillede fra én plejer.</a:t>
            </a:r>
            <a:endParaRPr lang="da-DK" dirty="0"/>
          </a:p>
        </p:txBody>
      </p:sp>
      <p:pic>
        <p:nvPicPr>
          <p:cNvPr id="10" name="Grafik 9" descr="Liste kontur">
            <a:extLst>
              <a:ext uri="{FF2B5EF4-FFF2-40B4-BE49-F238E27FC236}">
                <a16:creationId xmlns:a16="http://schemas.microsoft.com/office/drawing/2014/main" id="{3DD1801A-BC29-6223-857F-B2D1E096CA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49355" y="2501154"/>
            <a:ext cx="914400" cy="914400"/>
          </a:xfrm>
          <a:prstGeom prst="rect">
            <a:avLst/>
          </a:prstGeom>
        </p:spPr>
      </p:pic>
      <p:sp>
        <p:nvSpPr>
          <p:cNvPr id="13" name="Tekstfelt 12">
            <a:extLst>
              <a:ext uri="{FF2B5EF4-FFF2-40B4-BE49-F238E27FC236}">
                <a16:creationId xmlns:a16="http://schemas.microsoft.com/office/drawing/2014/main" id="{3E6FC655-351B-3162-9DE8-3C60E512E6F1}"/>
              </a:ext>
            </a:extLst>
          </p:cNvPr>
          <p:cNvSpPr txBox="1"/>
          <p:nvPr/>
        </p:nvSpPr>
        <p:spPr>
          <a:xfrm>
            <a:off x="4166577" y="65373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dirty="0"/>
              <a:t>Kilde: Sundhedsstyrelsens demenshåndbog "Metode til at forstå </a:t>
            </a:r>
            <a:r>
              <a:rPr lang="da-DK" sz="900" dirty="0" err="1"/>
              <a:t>ædfærdsmæssige</a:t>
            </a:r>
            <a:r>
              <a:rPr lang="da-DK" sz="900" dirty="0"/>
              <a:t> og psykiske symptomer i praksis" og "Beboerkonferencen i praksis"</a:t>
            </a:r>
          </a:p>
        </p:txBody>
      </p:sp>
      <p:sp>
        <p:nvSpPr>
          <p:cNvPr id="17" name="Tekstfelt 16">
            <a:extLst>
              <a:ext uri="{FF2B5EF4-FFF2-40B4-BE49-F238E27FC236}">
                <a16:creationId xmlns:a16="http://schemas.microsoft.com/office/drawing/2014/main" id="{54AA0B89-801C-49BF-9929-96E2A8978068}"/>
              </a:ext>
            </a:extLst>
          </p:cNvPr>
          <p:cNvSpPr txBox="1"/>
          <p:nvPr/>
        </p:nvSpPr>
        <p:spPr>
          <a:xfrm>
            <a:off x="210291" y="2348575"/>
            <a:ext cx="5449148" cy="2031325"/>
          </a:xfrm>
          <a:prstGeom prst="rect">
            <a:avLst/>
          </a:prstGeom>
          <a:noFill/>
        </p:spPr>
        <p:txBody>
          <a:bodyPr wrap="square" rtlCol="0">
            <a:spAutoFit/>
          </a:bodyPr>
          <a:lstStyle/>
          <a:p>
            <a:r>
              <a:rPr lang="da-DK" dirty="0">
                <a:solidFill>
                  <a:schemeClr val="bg1"/>
                </a:solidFill>
                <a:latin typeface="Mari Office Heavy" panose="020B0906050000020004" pitchFamily="34" charset="0"/>
              </a:rPr>
              <a:t>Evaluering – hvad er effekten af vores handlinger?</a:t>
            </a:r>
          </a:p>
          <a:p>
            <a:r>
              <a:rPr lang="da-DK" dirty="0">
                <a:solidFill>
                  <a:schemeClr val="bg1"/>
                </a:solidFill>
                <a:latin typeface="Mari Office" panose="020B0506040000020004" pitchFamily="34" charset="0"/>
              </a:rPr>
              <a:t>Når vi evaluerer vores indsatser, undersøger vi, </a:t>
            </a:r>
          </a:p>
          <a:p>
            <a:r>
              <a:rPr lang="da-DK" dirty="0">
                <a:solidFill>
                  <a:schemeClr val="bg1"/>
                </a:solidFill>
                <a:latin typeface="Mari Office" panose="020B0506040000020004" pitchFamily="34" charset="0"/>
              </a:rPr>
              <a:t>hvilken effekt vores indsatser har haft for borgeren. </a:t>
            </a:r>
          </a:p>
          <a:p>
            <a:r>
              <a:rPr lang="da-DK" dirty="0">
                <a:solidFill>
                  <a:schemeClr val="bg1"/>
                </a:solidFill>
                <a:latin typeface="Mari Office" panose="020B0506040000020004" pitchFamily="34" charset="0"/>
              </a:rPr>
              <a:t>Hvordan er det gået? </a:t>
            </a:r>
          </a:p>
          <a:p>
            <a:r>
              <a:rPr lang="da-DK" dirty="0">
                <a:solidFill>
                  <a:schemeClr val="bg1"/>
                </a:solidFill>
                <a:latin typeface="Mari Office" panose="020B0506040000020004" pitchFamily="34" charset="0"/>
              </a:rPr>
              <a:t>Har vi nået vores mål? </a:t>
            </a:r>
          </a:p>
          <a:p>
            <a:r>
              <a:rPr lang="da-DK" dirty="0">
                <a:solidFill>
                  <a:schemeClr val="bg1"/>
                </a:solidFill>
                <a:latin typeface="Mari Office" panose="020B0506040000020004" pitchFamily="34" charset="0"/>
              </a:rPr>
              <a:t>Hvad gik godt?</a:t>
            </a:r>
          </a:p>
          <a:p>
            <a:r>
              <a:rPr lang="da-DK" dirty="0">
                <a:solidFill>
                  <a:schemeClr val="bg1"/>
                </a:solidFill>
                <a:latin typeface="Mari Office" panose="020B0506040000020004" pitchFamily="34" charset="0"/>
              </a:rPr>
              <a:t>Hvad gik mindre godt?</a:t>
            </a:r>
          </a:p>
        </p:txBody>
      </p:sp>
    </p:spTree>
    <p:extLst>
      <p:ext uri="{BB962C8B-B14F-4D97-AF65-F5344CB8AC3E}">
        <p14:creationId xmlns:p14="http://schemas.microsoft.com/office/powerpoint/2010/main" val="3878800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C6896-2607-A50D-C707-F2F029520FF3}"/>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868FEF2B-ED91-AC0E-609F-D29567B66D3D}"/>
              </a:ext>
            </a:extLst>
          </p:cNvPr>
          <p:cNvSpPr>
            <a:spLocks noGrp="1"/>
          </p:cNvSpPr>
          <p:nvPr>
            <p:ph type="title"/>
          </p:nvPr>
        </p:nvSpPr>
        <p:spPr>
          <a:xfrm>
            <a:off x="838200" y="365125"/>
            <a:ext cx="10515600" cy="1325563"/>
          </a:xfrm>
        </p:spPr>
        <p:txBody>
          <a:bodyPr/>
          <a:lstStyle/>
          <a:p>
            <a:r>
              <a:rPr lang="da-DK" dirty="0"/>
              <a:t>Hvilken information skal lægen bruge?</a:t>
            </a:r>
          </a:p>
        </p:txBody>
      </p:sp>
      <p:sp>
        <p:nvSpPr>
          <p:cNvPr id="3" name="Pladsholder til slidenummer 2">
            <a:extLst>
              <a:ext uri="{FF2B5EF4-FFF2-40B4-BE49-F238E27FC236}">
                <a16:creationId xmlns:a16="http://schemas.microsoft.com/office/drawing/2014/main" id="{8C2B243D-53EF-B9EB-2315-1F94CF10C7A1}"/>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46</a:t>
            </a:fld>
            <a:endParaRPr lang="da-DK"/>
          </a:p>
        </p:txBody>
      </p:sp>
      <p:sp>
        <p:nvSpPr>
          <p:cNvPr id="5" name="TextBox 4">
            <a:extLst>
              <a:ext uri="{FF2B5EF4-FFF2-40B4-BE49-F238E27FC236}">
                <a16:creationId xmlns:a16="http://schemas.microsoft.com/office/drawing/2014/main" id="{999EDDDA-2DD6-F704-D9ED-6DBC0415031B}"/>
              </a:ext>
            </a:extLst>
          </p:cNvPr>
          <p:cNvSpPr txBox="1"/>
          <p:nvPr/>
        </p:nvSpPr>
        <p:spPr>
          <a:xfrm>
            <a:off x="6533257" y="1840845"/>
            <a:ext cx="5394542" cy="44422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dirty="0">
                <a:latin typeface="Mari Office" panose="020B0506040000020004" pitchFamily="34" charset="0"/>
              </a:rPr>
              <a:t>Udvikling af BPSD-symptomet</a:t>
            </a:r>
          </a:p>
          <a:p>
            <a:pPr marL="228600" indent="-228600">
              <a:lnSpc>
                <a:spcPct val="90000"/>
              </a:lnSpc>
              <a:spcBef>
                <a:spcPts val="1000"/>
              </a:spcBef>
              <a:buSzPct val="75000"/>
              <a:buBlip>
                <a:blip r:embed="rId5"/>
              </a:buBlip>
            </a:pPr>
            <a:r>
              <a:rPr lang="da-DK" dirty="0"/>
              <a:t>Hvor længe har det varet?</a:t>
            </a:r>
          </a:p>
          <a:p>
            <a:pPr marL="228600" indent="-228600">
              <a:lnSpc>
                <a:spcPct val="90000"/>
              </a:lnSpc>
              <a:spcBef>
                <a:spcPts val="1000"/>
              </a:spcBef>
              <a:buSzPct val="75000"/>
              <a:buBlip>
                <a:blip r:embed="rId5"/>
              </a:buBlip>
            </a:pPr>
            <a:r>
              <a:rPr lang="da-DK" dirty="0"/>
              <a:t>Forværring eller stabil?</a:t>
            </a:r>
          </a:p>
          <a:p>
            <a:pPr marL="228600" indent="-228600">
              <a:lnSpc>
                <a:spcPct val="90000"/>
              </a:lnSpc>
              <a:spcBef>
                <a:spcPts val="1000"/>
              </a:spcBef>
              <a:buSzPct val="75000"/>
              <a:buBlip>
                <a:blip r:embed="rId5"/>
              </a:buBlip>
            </a:pPr>
            <a:r>
              <a:rPr lang="da-DK" dirty="0"/>
              <a:t>Er det opstået pludseligt eller langsomt?</a:t>
            </a:r>
          </a:p>
          <a:p>
            <a:pPr marL="347472" indent="-347472">
              <a:buFont typeface="Wingdings"/>
              <a:buChar char="§"/>
            </a:pPr>
            <a:endParaRPr lang="da-DK" dirty="0">
              <a:latin typeface="Mari Office" panose="020B0506040000020004" pitchFamily="34" charset="0"/>
              <a:cs typeface="Arial" panose="020B0604020202020204" pitchFamily="34" charset="0"/>
            </a:endParaRPr>
          </a:p>
          <a:p>
            <a:r>
              <a:rPr lang="en-US" b="1" dirty="0">
                <a:latin typeface="Mari Office" panose="020B0506040000020004" pitchFamily="34" charset="0"/>
                <a:cs typeface="Arial" panose="020B0604020202020204" pitchFamily="34" charset="0"/>
              </a:rPr>
              <a:t>Status </a:t>
            </a:r>
            <a:r>
              <a:rPr lang="da-DK" b="1" dirty="0">
                <a:latin typeface="Mari Office" panose="020B0506040000020004" pitchFamily="34" charset="0"/>
                <a:cs typeface="Arial" panose="020B0604020202020204" pitchFamily="34" charset="0"/>
              </a:rPr>
              <a:t>på systematisk årsagsanalyse</a:t>
            </a:r>
          </a:p>
          <a:p>
            <a:pPr marL="228600" indent="-228600">
              <a:lnSpc>
                <a:spcPct val="90000"/>
              </a:lnSpc>
              <a:spcBef>
                <a:spcPts val="1000"/>
              </a:spcBef>
              <a:buSzPct val="75000"/>
              <a:buBlip>
                <a:blip r:embed="rId5"/>
              </a:buBlip>
            </a:pPr>
            <a:r>
              <a:rPr lang="da-DK" dirty="0"/>
              <a:t>Hvilke skemaer der er blevet brugt og hvilke observationer der er gjort?</a:t>
            </a:r>
          </a:p>
          <a:p>
            <a:pPr marL="228600" indent="-228600">
              <a:lnSpc>
                <a:spcPct val="90000"/>
              </a:lnSpc>
              <a:spcBef>
                <a:spcPts val="1000"/>
              </a:spcBef>
              <a:buSzPct val="75000"/>
              <a:buBlip>
                <a:blip r:embed="rId5"/>
              </a:buBlip>
            </a:pPr>
            <a:r>
              <a:rPr lang="da-DK" dirty="0"/>
              <a:t>Hvad er den formodede årsag til BPSD?</a:t>
            </a:r>
          </a:p>
          <a:p>
            <a:pPr marL="228600" indent="-228600">
              <a:lnSpc>
                <a:spcPct val="90000"/>
              </a:lnSpc>
              <a:spcBef>
                <a:spcPts val="1000"/>
              </a:spcBef>
              <a:buSzPct val="75000"/>
              <a:buBlip>
                <a:blip r:embed="rId5"/>
              </a:buBlip>
            </a:pPr>
            <a:r>
              <a:rPr lang="da-DK" dirty="0"/>
              <a:t>Hvilke indsatser er afprøvet?</a:t>
            </a:r>
          </a:p>
          <a:p>
            <a:pPr marL="228600" indent="-228600">
              <a:lnSpc>
                <a:spcPct val="90000"/>
              </a:lnSpc>
              <a:spcBef>
                <a:spcPts val="1000"/>
              </a:spcBef>
              <a:buSzPct val="75000"/>
              <a:buBlip>
                <a:blip r:embed="rId5"/>
              </a:buBlip>
            </a:pPr>
            <a:r>
              <a:rPr lang="da-DK" dirty="0"/>
              <a:t>Hvad har effekten været?</a:t>
            </a:r>
          </a:p>
          <a:p>
            <a:pPr marL="228600" indent="-228600">
              <a:lnSpc>
                <a:spcPct val="90000"/>
              </a:lnSpc>
              <a:spcBef>
                <a:spcPts val="1000"/>
              </a:spcBef>
              <a:buSzPct val="75000"/>
              <a:buBlip>
                <a:blip r:embed="rId5"/>
              </a:buBlip>
            </a:pPr>
            <a:r>
              <a:rPr lang="da-DK" dirty="0"/>
              <a:t>Hvilke andre indsatser er mulige for plejehjemmet at prøve?</a:t>
            </a:r>
          </a:p>
        </p:txBody>
      </p:sp>
      <p:sp>
        <p:nvSpPr>
          <p:cNvPr id="7" name="TextBox 4">
            <a:extLst>
              <a:ext uri="{FF2B5EF4-FFF2-40B4-BE49-F238E27FC236}">
                <a16:creationId xmlns:a16="http://schemas.microsoft.com/office/drawing/2014/main" id="{555E912A-5828-0CE6-44D8-DAF6DDB13028}"/>
              </a:ext>
            </a:extLst>
          </p:cNvPr>
          <p:cNvSpPr txBox="1"/>
          <p:nvPr/>
        </p:nvSpPr>
        <p:spPr>
          <a:xfrm>
            <a:off x="1101033" y="1798297"/>
            <a:ext cx="5432224" cy="32614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b="1" dirty="0">
                <a:latin typeface="Mari Office" panose="020B0506040000020004" pitchFamily="34" charset="0"/>
              </a:rPr>
              <a:t>Hvilke BPSD-symptomer oplever beboeren</a:t>
            </a:r>
          </a:p>
          <a:p>
            <a:pPr marL="228600" indent="-228600">
              <a:lnSpc>
                <a:spcPct val="90000"/>
              </a:lnSpc>
              <a:spcBef>
                <a:spcPts val="1000"/>
              </a:spcBef>
              <a:buSzPct val="75000"/>
              <a:buBlip>
                <a:blip r:embed="rId5"/>
              </a:buBlip>
            </a:pPr>
            <a:r>
              <a:rPr lang="da-DK" dirty="0"/>
              <a:t>Vrede/aggression</a:t>
            </a:r>
          </a:p>
          <a:p>
            <a:pPr marL="228600" indent="-228600">
              <a:lnSpc>
                <a:spcPct val="90000"/>
              </a:lnSpc>
              <a:spcBef>
                <a:spcPts val="1000"/>
              </a:spcBef>
              <a:buSzPct val="75000"/>
              <a:buBlip>
                <a:blip r:embed="rId5"/>
              </a:buBlip>
            </a:pPr>
            <a:r>
              <a:rPr lang="da-DK" dirty="0"/>
              <a:t>Angst/frygt</a:t>
            </a:r>
          </a:p>
          <a:p>
            <a:pPr marL="228600" indent="-228600">
              <a:lnSpc>
                <a:spcPct val="90000"/>
              </a:lnSpc>
              <a:spcBef>
                <a:spcPts val="1000"/>
              </a:spcBef>
              <a:buSzPct val="75000"/>
              <a:buBlip>
                <a:blip r:embed="rId5"/>
              </a:buBlip>
            </a:pPr>
            <a:r>
              <a:rPr lang="da-DK" dirty="0"/>
              <a:t>Gentagende handlinger</a:t>
            </a:r>
          </a:p>
          <a:p>
            <a:pPr marL="228600" indent="-228600">
              <a:lnSpc>
                <a:spcPct val="90000"/>
              </a:lnSpc>
              <a:spcBef>
                <a:spcPts val="1000"/>
              </a:spcBef>
              <a:buSzPct val="75000"/>
              <a:buBlip>
                <a:blip r:embed="rId5"/>
              </a:buBlip>
            </a:pPr>
            <a:r>
              <a:rPr lang="da-DK" dirty="0"/>
              <a:t>Hallucinationer</a:t>
            </a:r>
          </a:p>
          <a:p>
            <a:pPr marL="228600" indent="-228600">
              <a:lnSpc>
                <a:spcPct val="90000"/>
              </a:lnSpc>
              <a:spcBef>
                <a:spcPts val="1000"/>
              </a:spcBef>
              <a:buSzPct val="75000"/>
              <a:buBlip>
                <a:blip r:embed="rId5"/>
              </a:buBlip>
            </a:pPr>
            <a:r>
              <a:rPr lang="da-DK" dirty="0"/>
              <a:t>Manglende følelsesmæssigt respons / passivitet</a:t>
            </a:r>
          </a:p>
          <a:p>
            <a:pPr marL="228600" indent="-228600">
              <a:lnSpc>
                <a:spcPct val="90000"/>
              </a:lnSpc>
              <a:spcBef>
                <a:spcPts val="1000"/>
              </a:spcBef>
              <a:buSzPct val="75000"/>
              <a:buBlip>
                <a:blip r:embed="rId5"/>
              </a:buBlip>
            </a:pPr>
            <a:r>
              <a:rPr lang="da-DK" dirty="0"/>
              <a:t>Rastløs, dørsøgende</a:t>
            </a:r>
          </a:p>
          <a:p>
            <a:pPr marL="228600" indent="-228600">
              <a:lnSpc>
                <a:spcPct val="90000"/>
              </a:lnSpc>
              <a:spcBef>
                <a:spcPts val="1000"/>
              </a:spcBef>
              <a:buSzPct val="75000"/>
              <a:buBlip>
                <a:blip r:embed="rId5"/>
              </a:buBlip>
            </a:pPr>
            <a:r>
              <a:rPr lang="da-DK" dirty="0"/>
              <a:t>Grov verbalt, </a:t>
            </a:r>
            <a:r>
              <a:rPr lang="da-DK" dirty="0" err="1"/>
              <a:t>f.eks</a:t>
            </a:r>
            <a:r>
              <a:rPr lang="da-DK" dirty="0"/>
              <a:t> seksuelt/</a:t>
            </a:r>
            <a:br>
              <a:rPr lang="da-DK" dirty="0"/>
            </a:br>
            <a:r>
              <a:rPr lang="da-DK" dirty="0"/>
              <a:t>manglende hæmninger/truende?</a:t>
            </a:r>
          </a:p>
        </p:txBody>
      </p:sp>
    </p:spTree>
    <p:custDataLst>
      <p:custData r:id="rId1"/>
      <p:custData r:id="rId2"/>
    </p:custDataLst>
    <p:extLst>
      <p:ext uri="{BB962C8B-B14F-4D97-AF65-F5344CB8AC3E}">
        <p14:creationId xmlns:p14="http://schemas.microsoft.com/office/powerpoint/2010/main" val="41526947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BD8492-4FB4-1D3B-A703-E44698869831}"/>
              </a:ext>
            </a:extLst>
          </p:cNvPr>
          <p:cNvSpPr>
            <a:spLocks noGrp="1"/>
          </p:cNvSpPr>
          <p:nvPr>
            <p:ph type="title"/>
          </p:nvPr>
        </p:nvSpPr>
        <p:spPr/>
        <p:txBody>
          <a:bodyPr>
            <a:normAutofit/>
          </a:bodyPr>
          <a:lstStyle/>
          <a:p>
            <a:r>
              <a:rPr lang="da-DK" sz="4000" dirty="0"/>
              <a:t>Aftal rollefordeling mellem læge og plejepersonale</a:t>
            </a:r>
          </a:p>
        </p:txBody>
      </p:sp>
      <p:sp>
        <p:nvSpPr>
          <p:cNvPr id="3" name="Pladsholder til indhold 2">
            <a:extLst>
              <a:ext uri="{FF2B5EF4-FFF2-40B4-BE49-F238E27FC236}">
                <a16:creationId xmlns:a16="http://schemas.microsoft.com/office/drawing/2014/main" id="{57B85AB3-7CDE-E154-EDEC-A3DEC6A0C8B7}"/>
              </a:ext>
            </a:extLst>
          </p:cNvPr>
          <p:cNvSpPr>
            <a:spLocks noGrp="1"/>
          </p:cNvSpPr>
          <p:nvPr>
            <p:ph idx="1"/>
          </p:nvPr>
        </p:nvSpPr>
        <p:spPr>
          <a:xfrm>
            <a:off x="6517484" y="1690688"/>
            <a:ext cx="4983866" cy="4351338"/>
          </a:xfrm>
        </p:spPr>
        <p:txBody>
          <a:bodyPr>
            <a:normAutofit/>
          </a:bodyPr>
          <a:lstStyle/>
          <a:p>
            <a:pPr marL="0" indent="0">
              <a:buNone/>
            </a:pPr>
            <a:r>
              <a:rPr lang="da-DK" sz="1800" b="1" dirty="0"/>
              <a:t>Plejepersonale og lægen</a:t>
            </a:r>
          </a:p>
          <a:p>
            <a:r>
              <a:rPr lang="da-DK" sz="1800" dirty="0"/>
              <a:t>Hvad er rollefordelingen?</a:t>
            </a:r>
          </a:p>
          <a:p>
            <a:r>
              <a:rPr lang="da-DK" sz="1800" dirty="0"/>
              <a:t>Hvordan kontaktes lægen?</a:t>
            </a:r>
          </a:p>
          <a:p>
            <a:r>
              <a:rPr lang="da-DK" sz="1800" dirty="0"/>
              <a:t>Hvornår kontaktes lægen?</a:t>
            </a:r>
          </a:p>
          <a:p>
            <a:r>
              <a:rPr lang="da-DK" sz="1800" dirty="0"/>
              <a:t>Hvilke skemaer skal lægen kende til?</a:t>
            </a:r>
          </a:p>
          <a:p>
            <a:r>
              <a:rPr lang="da-DK" sz="1800" dirty="0"/>
              <a:t>Hvordan er den generelle procedure ved patienter med BPSD?</a:t>
            </a:r>
          </a:p>
        </p:txBody>
      </p:sp>
      <p:sp>
        <p:nvSpPr>
          <p:cNvPr id="4" name="Pladsholder til slidenummer 3">
            <a:extLst>
              <a:ext uri="{FF2B5EF4-FFF2-40B4-BE49-F238E27FC236}">
                <a16:creationId xmlns:a16="http://schemas.microsoft.com/office/drawing/2014/main" id="{E943B439-5E23-0513-4046-6450C9E3D5A9}"/>
              </a:ext>
            </a:extLst>
          </p:cNvPr>
          <p:cNvSpPr>
            <a:spLocks noGrp="1"/>
          </p:cNvSpPr>
          <p:nvPr>
            <p:ph type="sldNum" sz="quarter" idx="12"/>
          </p:nvPr>
        </p:nvSpPr>
        <p:spPr/>
        <p:txBody>
          <a:bodyPr/>
          <a:lstStyle/>
          <a:p>
            <a:fld id="{0DAB5548-7253-48D6-B95B-F3D312A72220}" type="slidenum">
              <a:rPr lang="da-DK" smtClean="0"/>
              <a:pPr/>
              <a:t>47</a:t>
            </a:fld>
            <a:endParaRPr lang="da-DK" dirty="0"/>
          </a:p>
        </p:txBody>
      </p:sp>
      <p:pic>
        <p:nvPicPr>
          <p:cNvPr id="5" name="Content Placeholder 4">
            <a:extLst>
              <a:ext uri="{FF2B5EF4-FFF2-40B4-BE49-F238E27FC236}">
                <a16:creationId xmlns:a16="http://schemas.microsoft.com/office/drawing/2014/main" id="{B8B61A6F-7FE0-D1C3-A83F-3E72C28BC11A}"/>
              </a:ext>
            </a:extLst>
          </p:cNvPr>
          <p:cNvPicPr>
            <a:picLocks noChangeAspect="1"/>
          </p:cNvPicPr>
          <p:nvPr/>
        </p:nvPicPr>
        <p:blipFill>
          <a:blip r:embed="rId3"/>
          <a:stretch>
            <a:fillRect/>
          </a:stretch>
        </p:blipFill>
        <p:spPr>
          <a:xfrm>
            <a:off x="4824891" y="4405004"/>
            <a:ext cx="2496172" cy="2153268"/>
          </a:xfrm>
          <a:prstGeom prst="rect">
            <a:avLst/>
          </a:prstGeom>
          <a:ln>
            <a:noFill/>
          </a:ln>
        </p:spPr>
      </p:pic>
      <p:sp>
        <p:nvSpPr>
          <p:cNvPr id="7" name="Pladsholder til indhold 2">
            <a:extLst>
              <a:ext uri="{FF2B5EF4-FFF2-40B4-BE49-F238E27FC236}">
                <a16:creationId xmlns:a16="http://schemas.microsoft.com/office/drawing/2014/main" id="{5AF499D4-CE65-BA5C-76AB-60278475F854}"/>
              </a:ext>
            </a:extLst>
          </p:cNvPr>
          <p:cNvSpPr txBox="1">
            <a:spLocks/>
          </p:cNvSpPr>
          <p:nvPr/>
        </p:nvSpPr>
        <p:spPr>
          <a:xfrm>
            <a:off x="1089111" y="1690688"/>
            <a:ext cx="498386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SzPct val="75000"/>
              <a:buFontTx/>
              <a:buBlip>
                <a:blip r:embed="rId4"/>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da-DK" sz="1800" b="1" dirty="0"/>
              <a:t>Plejepersonale internt</a:t>
            </a:r>
          </a:p>
          <a:p>
            <a:r>
              <a:rPr lang="da-DK" sz="1800" dirty="0"/>
              <a:t>Hvem holder styr på borgerens skemaer?</a:t>
            </a:r>
          </a:p>
          <a:p>
            <a:r>
              <a:rPr lang="da-DK" sz="1800" dirty="0"/>
              <a:t>Hvem udfører indsatser?</a:t>
            </a:r>
          </a:p>
          <a:p>
            <a:r>
              <a:rPr lang="da-DK" sz="1800" dirty="0"/>
              <a:t>Hvem følger op på indsatser?</a:t>
            </a:r>
          </a:p>
          <a:p>
            <a:r>
              <a:rPr lang="da-DK" sz="1800" dirty="0"/>
              <a:t>Hvem følger op på medicinens effekt og bivirkninger?</a:t>
            </a:r>
          </a:p>
          <a:p>
            <a:r>
              <a:rPr lang="da-DK" sz="1800" dirty="0"/>
              <a:t>Hvem kontakter lægen?</a:t>
            </a:r>
          </a:p>
        </p:txBody>
      </p:sp>
    </p:spTree>
    <p:extLst>
      <p:ext uri="{BB962C8B-B14F-4D97-AF65-F5344CB8AC3E}">
        <p14:creationId xmlns:p14="http://schemas.microsoft.com/office/powerpoint/2010/main" val="13248195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1F796-6760-2673-9912-20395C3657F0}"/>
              </a:ext>
            </a:extLst>
          </p:cNvPr>
          <p:cNvSpPr>
            <a:spLocks noGrp="1"/>
          </p:cNvSpPr>
          <p:nvPr>
            <p:ph type="title"/>
          </p:nvPr>
        </p:nvSpPr>
        <p:spPr/>
        <p:txBody>
          <a:bodyPr/>
          <a:lstStyle/>
          <a:p>
            <a:r>
              <a:rPr lang="en-US" err="1"/>
              <a:t>Hvad</a:t>
            </a:r>
            <a:r>
              <a:rPr lang="en-US"/>
              <a:t> </a:t>
            </a:r>
            <a:r>
              <a:rPr lang="en-US" err="1"/>
              <a:t>kan</a:t>
            </a:r>
            <a:r>
              <a:rPr lang="en-US"/>
              <a:t> </a:t>
            </a:r>
            <a:r>
              <a:rPr lang="en-US" err="1"/>
              <a:t>en</a:t>
            </a:r>
            <a:r>
              <a:rPr lang="en-US"/>
              <a:t> </a:t>
            </a:r>
            <a:r>
              <a:rPr lang="en-US" err="1"/>
              <a:t>demenskoordinator</a:t>
            </a:r>
            <a:r>
              <a:rPr lang="en-US"/>
              <a:t>?</a:t>
            </a:r>
            <a:endParaRPr lang="en-US" b="0">
              <a:solidFill>
                <a:srgbClr val="000000"/>
              </a:solidFill>
            </a:endParaRPr>
          </a:p>
        </p:txBody>
      </p:sp>
      <p:sp>
        <p:nvSpPr>
          <p:cNvPr id="3" name="Content Placeholder 2">
            <a:extLst>
              <a:ext uri="{FF2B5EF4-FFF2-40B4-BE49-F238E27FC236}">
                <a16:creationId xmlns:a16="http://schemas.microsoft.com/office/drawing/2014/main" id="{5806D166-6AA7-2BB8-2368-1FC47A4C316C}"/>
              </a:ext>
            </a:extLst>
          </p:cNvPr>
          <p:cNvSpPr>
            <a:spLocks noGrp="1"/>
          </p:cNvSpPr>
          <p:nvPr>
            <p:ph idx="1"/>
          </p:nvPr>
        </p:nvSpPr>
        <p:spPr/>
        <p:txBody>
          <a:bodyPr vert="horz" lIns="91440" tIns="45720" rIns="91440" bIns="45720" rtlCol="0" anchor="t">
            <a:normAutofit/>
          </a:bodyPr>
          <a:lstStyle/>
          <a:p>
            <a:pPr marL="0" indent="0">
              <a:buNone/>
            </a:pPr>
            <a:r>
              <a:rPr lang="da-DK" sz="1800" b="1" dirty="0"/>
              <a:t>Man kan ringe og booke en demenskoordinator fra kommunen. </a:t>
            </a:r>
          </a:p>
          <a:p>
            <a:pPr marL="0" indent="0">
              <a:buNone/>
            </a:pPr>
            <a:r>
              <a:rPr lang="da-DK" sz="1800" dirty="0"/>
              <a:t>De kan hjælpe med:</a:t>
            </a:r>
          </a:p>
          <a:p>
            <a:pPr>
              <a:lnSpc>
                <a:spcPct val="100000"/>
              </a:lnSpc>
            </a:pPr>
            <a:r>
              <a:rPr lang="da-DK" sz="1800" dirty="0"/>
              <a:t>Rådgivning om håndtering af udadreagerende eller forvirrede borgere</a:t>
            </a:r>
          </a:p>
          <a:p>
            <a:pPr>
              <a:lnSpc>
                <a:spcPct val="100000"/>
              </a:lnSpc>
            </a:pPr>
            <a:r>
              <a:rPr lang="da-DK" sz="1800" dirty="0"/>
              <a:t>Koordinering af indsatsen mellem pårørende, plejehjem, almen praksis, og evt. psykiatri</a:t>
            </a:r>
          </a:p>
          <a:p>
            <a:pPr>
              <a:lnSpc>
                <a:spcPct val="100000"/>
              </a:lnSpc>
            </a:pPr>
            <a:r>
              <a:rPr lang="da-DK" sz="1800" dirty="0"/>
              <a:t>Individuelle demenshandleplaner</a:t>
            </a:r>
          </a:p>
          <a:p>
            <a:pPr>
              <a:buFont typeface="Arial"/>
              <a:buChar char="•"/>
            </a:pPr>
            <a:endParaRPr lang="da-DK" dirty="0"/>
          </a:p>
          <a:p>
            <a:pPr marL="0" indent="0">
              <a:lnSpc>
                <a:spcPct val="80000"/>
              </a:lnSpc>
              <a:buNone/>
            </a:pPr>
            <a:r>
              <a:rPr lang="da-DK" sz="1800" dirty="0"/>
              <a:t>		Søg på “demenskoordinator” eller “demensteam” på kommunens hjemmeside</a:t>
            </a:r>
          </a:p>
          <a:p>
            <a:pPr marL="0" indent="0">
              <a:lnSpc>
                <a:spcPct val="80000"/>
              </a:lnSpc>
              <a:buNone/>
            </a:pPr>
            <a:endParaRPr lang="da-DK" sz="1800" dirty="0"/>
          </a:p>
          <a:p>
            <a:pPr marL="0" indent="0">
              <a:lnSpc>
                <a:spcPct val="80000"/>
              </a:lnSpc>
              <a:buNone/>
            </a:pPr>
            <a:endParaRPr lang="da-DK" sz="1800" dirty="0"/>
          </a:p>
          <a:p>
            <a:pPr marL="0" indent="0">
              <a:lnSpc>
                <a:spcPct val="80000"/>
              </a:lnSpc>
              <a:buNone/>
            </a:pPr>
            <a:r>
              <a:rPr lang="da-DK" sz="1800" dirty="0"/>
              <a:t>		Ring til kommunens hovednummer og spørg direkte.</a:t>
            </a:r>
          </a:p>
          <a:p>
            <a:pPr>
              <a:lnSpc>
                <a:spcPct val="80000"/>
              </a:lnSpc>
              <a:buFont typeface="Arial"/>
              <a:buChar char="•"/>
            </a:pPr>
            <a:endParaRPr lang="da-DK" dirty="0"/>
          </a:p>
          <a:p>
            <a:pPr>
              <a:buFont typeface="Arial"/>
              <a:buChar char="•"/>
            </a:pPr>
            <a:endParaRPr lang="da-DK" dirty="0"/>
          </a:p>
          <a:p>
            <a:pPr>
              <a:buFont typeface="Arial"/>
              <a:buChar char="•"/>
            </a:pPr>
            <a:endParaRPr lang="da-DK" dirty="0"/>
          </a:p>
        </p:txBody>
      </p:sp>
      <p:sp>
        <p:nvSpPr>
          <p:cNvPr id="4" name="Slide Number Placeholder 3">
            <a:extLst>
              <a:ext uri="{FF2B5EF4-FFF2-40B4-BE49-F238E27FC236}">
                <a16:creationId xmlns:a16="http://schemas.microsoft.com/office/drawing/2014/main" id="{3C3606A6-71D8-A1D9-1B60-621CF546F4D0}"/>
              </a:ext>
            </a:extLst>
          </p:cNvPr>
          <p:cNvSpPr>
            <a:spLocks noGrp="1"/>
          </p:cNvSpPr>
          <p:nvPr>
            <p:ph type="sldNum" sz="quarter" idx="12"/>
          </p:nvPr>
        </p:nvSpPr>
        <p:spPr/>
        <p:txBody>
          <a:bodyPr/>
          <a:lstStyle/>
          <a:p>
            <a:fld id="{0DAB5548-7253-48D6-B95B-F3D312A72220}" type="slidenum">
              <a:rPr lang="da-DK" smtClean="0"/>
              <a:pPr/>
              <a:t>48</a:t>
            </a:fld>
            <a:endParaRPr lang="da-DK"/>
          </a:p>
        </p:txBody>
      </p:sp>
      <p:pic>
        <p:nvPicPr>
          <p:cNvPr id="5" name="Picture 4">
            <a:extLst>
              <a:ext uri="{FF2B5EF4-FFF2-40B4-BE49-F238E27FC236}">
                <a16:creationId xmlns:a16="http://schemas.microsoft.com/office/drawing/2014/main" id="{73941D44-7132-FB2A-891E-7F40697C460E}"/>
              </a:ext>
            </a:extLst>
          </p:cNvPr>
          <p:cNvPicPr>
            <a:picLocks noChangeAspect="1"/>
          </p:cNvPicPr>
          <p:nvPr/>
        </p:nvPicPr>
        <p:blipFill>
          <a:blip r:embed="rId3"/>
          <a:stretch>
            <a:fillRect/>
          </a:stretch>
        </p:blipFill>
        <p:spPr>
          <a:xfrm>
            <a:off x="1448322" y="3999013"/>
            <a:ext cx="1066801" cy="1076446"/>
          </a:xfrm>
          <a:prstGeom prst="rect">
            <a:avLst/>
          </a:prstGeom>
        </p:spPr>
      </p:pic>
      <p:pic>
        <p:nvPicPr>
          <p:cNvPr id="6" name="Picture 5">
            <a:extLst>
              <a:ext uri="{FF2B5EF4-FFF2-40B4-BE49-F238E27FC236}">
                <a16:creationId xmlns:a16="http://schemas.microsoft.com/office/drawing/2014/main" id="{10A6BBD5-8671-1526-AC69-D2DD743823B2}"/>
              </a:ext>
            </a:extLst>
          </p:cNvPr>
          <p:cNvPicPr>
            <a:picLocks noChangeAspect="1"/>
          </p:cNvPicPr>
          <p:nvPr/>
        </p:nvPicPr>
        <p:blipFill>
          <a:blip r:embed="rId4"/>
          <a:stretch>
            <a:fillRect/>
          </a:stretch>
        </p:blipFill>
        <p:spPr>
          <a:xfrm>
            <a:off x="1660525" y="5254846"/>
            <a:ext cx="854598" cy="922117"/>
          </a:xfrm>
          <a:prstGeom prst="rect">
            <a:avLst/>
          </a:prstGeom>
        </p:spPr>
      </p:pic>
    </p:spTree>
    <p:extLst>
      <p:ext uri="{BB962C8B-B14F-4D97-AF65-F5344CB8AC3E}">
        <p14:creationId xmlns:p14="http://schemas.microsoft.com/office/powerpoint/2010/main" val="504056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01B6F-24B3-A250-D09A-6303EA229B5E}"/>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940E6643-3E0B-7D1B-A224-8577D3BA22D6}"/>
              </a:ext>
            </a:extLst>
          </p:cNvPr>
          <p:cNvSpPr>
            <a:spLocks noGrp="1"/>
          </p:cNvSpPr>
          <p:nvPr>
            <p:ph type="title"/>
          </p:nvPr>
        </p:nvSpPr>
        <p:spPr>
          <a:xfrm>
            <a:off x="838200" y="365125"/>
            <a:ext cx="10515600" cy="1325563"/>
          </a:xfrm>
        </p:spPr>
        <p:txBody>
          <a:bodyPr/>
          <a:lstStyle/>
          <a:p>
            <a:r>
              <a:rPr lang="en-US" sz="4000"/>
              <a:t>Andre </a:t>
            </a:r>
            <a:r>
              <a:rPr lang="en-US" sz="4000" err="1"/>
              <a:t>undervisningstilbud</a:t>
            </a:r>
            <a:r>
              <a:rPr lang="en-US" sz="4000"/>
              <a:t> </a:t>
            </a:r>
            <a:r>
              <a:rPr lang="en-US" sz="4000" err="1"/>
              <a:t>og</a:t>
            </a:r>
            <a:r>
              <a:rPr lang="en-US" sz="4000"/>
              <a:t> </a:t>
            </a:r>
            <a:r>
              <a:rPr lang="en-US" sz="4000" err="1"/>
              <a:t>støtte</a:t>
            </a:r>
            <a:r>
              <a:rPr lang="en-US" sz="4000"/>
              <a:t> </a:t>
            </a:r>
            <a:r>
              <a:rPr lang="en-US" sz="4000" err="1"/>
              <a:t>materialer</a:t>
            </a:r>
            <a:endParaRPr lang="en-US" sz="4000"/>
          </a:p>
        </p:txBody>
      </p:sp>
      <p:sp>
        <p:nvSpPr>
          <p:cNvPr id="3" name="Pladsholder til slidenummer 2">
            <a:extLst>
              <a:ext uri="{FF2B5EF4-FFF2-40B4-BE49-F238E27FC236}">
                <a16:creationId xmlns:a16="http://schemas.microsoft.com/office/drawing/2014/main" id="{CDB1B5A5-A417-6C5E-2674-8AEB694B3D8A}"/>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49</a:t>
            </a:fld>
            <a:endParaRPr lang="da-DK"/>
          </a:p>
        </p:txBody>
      </p:sp>
      <p:sp>
        <p:nvSpPr>
          <p:cNvPr id="4" name="Content Placeholder 3">
            <a:extLst>
              <a:ext uri="{FF2B5EF4-FFF2-40B4-BE49-F238E27FC236}">
                <a16:creationId xmlns:a16="http://schemas.microsoft.com/office/drawing/2014/main" id="{EB025E01-2AA6-03E3-CD98-DDDBF3A6EC67}"/>
              </a:ext>
            </a:extLst>
          </p:cNvPr>
          <p:cNvSpPr>
            <a:spLocks noGrp="1"/>
          </p:cNvSpPr>
          <p:nvPr>
            <p:ph idx="1"/>
          </p:nvPr>
        </p:nvSpPr>
        <p:spPr/>
        <p:txBody>
          <a:bodyPr vert="horz" lIns="91440" tIns="45720" rIns="91440" bIns="45720" rtlCol="0" anchor="t">
            <a:normAutofit/>
          </a:bodyPr>
          <a:lstStyle/>
          <a:p>
            <a:pPr marL="0" indent="0">
              <a:buNone/>
            </a:pPr>
            <a:endParaRPr lang="en-US" sz="1800" dirty="0"/>
          </a:p>
          <a:p>
            <a:endParaRPr lang="en-US" sz="1800" dirty="0"/>
          </a:p>
          <a:p>
            <a:endParaRPr lang="en-US" sz="1800" dirty="0"/>
          </a:p>
          <a:p>
            <a:endParaRPr lang="en-US" sz="1800" dirty="0"/>
          </a:p>
          <a:p>
            <a:endParaRPr lang="en-US" dirty="0"/>
          </a:p>
        </p:txBody>
      </p:sp>
      <p:sp>
        <p:nvSpPr>
          <p:cNvPr id="5" name="TextBox 4">
            <a:extLst>
              <a:ext uri="{FF2B5EF4-FFF2-40B4-BE49-F238E27FC236}">
                <a16:creationId xmlns:a16="http://schemas.microsoft.com/office/drawing/2014/main" id="{FC2B7A45-14B3-27FC-8FC7-A673177B1DBE}"/>
              </a:ext>
            </a:extLst>
          </p:cNvPr>
          <p:cNvSpPr txBox="1"/>
          <p:nvPr/>
        </p:nvSpPr>
        <p:spPr>
          <a:xfrm>
            <a:off x="514704" y="1570299"/>
            <a:ext cx="539454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dirty="0">
                <a:ea typeface="+mn-lt"/>
                <a:cs typeface="+mn-lt"/>
              </a:rPr>
              <a:t>Nationalt videncenter for demens - Oversigt over demens e-læringskurser </a:t>
            </a:r>
            <a:endParaRPr lang="da-DK" sz="2000" dirty="0">
              <a:latin typeface="Arial"/>
              <a:ea typeface="+mn-lt"/>
              <a:cs typeface="Arial"/>
            </a:endParaRPr>
          </a:p>
          <a:p>
            <a:r>
              <a:rPr lang="da-DK" sz="1200" dirty="0">
                <a:ea typeface="+mn-lt"/>
                <a:cs typeface="+mn-lt"/>
                <a:hlinkClick r:id="rId5"/>
              </a:rPr>
              <a:t>https://videnscenterfordemens.dk/da/list/abc-demens-e-laeringskurser</a:t>
            </a:r>
            <a:r>
              <a:rPr lang="da-DK" sz="1200" dirty="0">
                <a:ea typeface="+mn-lt"/>
                <a:cs typeface="+mn-lt"/>
              </a:rPr>
              <a:t> </a:t>
            </a:r>
            <a:endParaRPr lang="da-DK" sz="1200" dirty="0">
              <a:latin typeface="Arial"/>
              <a:cs typeface="Arial"/>
            </a:endParaRPr>
          </a:p>
          <a:p>
            <a:endParaRPr lang="da-DK" sz="1600" b="1" dirty="0">
              <a:ea typeface="+mn-lt"/>
              <a:cs typeface="+mn-lt"/>
            </a:endParaRPr>
          </a:p>
          <a:p>
            <a:r>
              <a:rPr lang="da-DK" sz="1600" b="1" dirty="0">
                <a:ea typeface="+mn-lt"/>
                <a:cs typeface="+mn-lt"/>
              </a:rPr>
              <a:t>Udvalgte e-læringskurser</a:t>
            </a:r>
          </a:p>
          <a:p>
            <a:r>
              <a:rPr lang="da-DK" sz="1200" b="1" dirty="0">
                <a:ea typeface="+mn-lt"/>
                <a:cs typeface="+mn-lt"/>
              </a:rPr>
              <a:t>ABC Demens – udfordrende adfærd (</a:t>
            </a:r>
            <a:r>
              <a:rPr lang="da-DK" sz="1200" b="1" dirty="0" err="1">
                <a:ea typeface="+mn-lt"/>
                <a:cs typeface="+mn-lt"/>
              </a:rPr>
              <a:t>spl</a:t>
            </a:r>
            <a:r>
              <a:rPr lang="da-DK" sz="1200" b="1" dirty="0">
                <a:ea typeface="+mn-lt"/>
                <a:cs typeface="+mn-lt"/>
              </a:rPr>
              <a:t>, </a:t>
            </a:r>
            <a:r>
              <a:rPr lang="da-DK" sz="1200" b="1" dirty="0" err="1">
                <a:ea typeface="+mn-lt"/>
                <a:cs typeface="+mn-lt"/>
              </a:rPr>
              <a:t>sosu</a:t>
            </a:r>
            <a:r>
              <a:rPr lang="da-DK" sz="1200" b="1" dirty="0">
                <a:ea typeface="+mn-lt"/>
                <a:cs typeface="+mn-lt"/>
              </a:rPr>
              <a:t>, </a:t>
            </a:r>
            <a:r>
              <a:rPr lang="da-DK" sz="1200" b="1" dirty="0" err="1">
                <a:ea typeface="+mn-lt"/>
                <a:cs typeface="+mn-lt"/>
              </a:rPr>
              <a:t>fys</a:t>
            </a:r>
            <a:r>
              <a:rPr lang="da-DK" sz="1200" b="1" dirty="0">
                <a:ea typeface="+mn-lt"/>
                <a:cs typeface="+mn-lt"/>
              </a:rPr>
              <a:t>, ergo) (1,5 time, 7 moduler) </a:t>
            </a:r>
            <a:endParaRPr lang="da-DK" sz="1200" dirty="0"/>
          </a:p>
          <a:p>
            <a:r>
              <a:rPr lang="da-DK" sz="1200" dirty="0">
                <a:ea typeface="+mn-lt"/>
                <a:cs typeface="+mn-lt"/>
                <a:hlinkClick r:id="rId6"/>
              </a:rPr>
              <a:t>https://videnscenterfordemens.dk/da/e-learning/abc-demens-udfordrende-adfaerd</a:t>
            </a:r>
            <a:r>
              <a:rPr lang="da-DK" sz="1200" dirty="0">
                <a:ea typeface="+mn-lt"/>
                <a:cs typeface="+mn-lt"/>
              </a:rPr>
              <a:t> </a:t>
            </a:r>
            <a:endParaRPr lang="da-DK" sz="1200" dirty="0"/>
          </a:p>
          <a:p>
            <a:endParaRPr lang="da-DK" sz="1200" b="1" dirty="0">
              <a:ea typeface="+mn-lt"/>
              <a:cs typeface="+mn-lt"/>
            </a:endParaRPr>
          </a:p>
          <a:p>
            <a:r>
              <a:rPr lang="da-DK" sz="1200" b="1" dirty="0">
                <a:ea typeface="+mn-lt"/>
                <a:cs typeface="+mn-lt"/>
              </a:rPr>
              <a:t>ABC Demens – Pleje og omsorg (til alle) (4 timer, 11 moduler)</a:t>
            </a:r>
            <a:endParaRPr lang="da-DK" sz="1200" dirty="0"/>
          </a:p>
          <a:p>
            <a:r>
              <a:rPr lang="da-DK" sz="1200" dirty="0">
                <a:ea typeface="+mn-lt"/>
                <a:cs typeface="+mn-lt"/>
                <a:hlinkClick r:id="rId7"/>
              </a:rPr>
              <a:t>https://videnscenterfordemens.dk/da/e-learning/abc-demens-pleje-og-omsorg</a:t>
            </a:r>
            <a:r>
              <a:rPr lang="da-DK" sz="1200" dirty="0">
                <a:ea typeface="+mn-lt"/>
                <a:cs typeface="+mn-lt"/>
              </a:rPr>
              <a:t> </a:t>
            </a:r>
            <a:endParaRPr lang="da-DK" sz="1200" dirty="0"/>
          </a:p>
          <a:p>
            <a:endParaRPr lang="da-DK" sz="1200" b="1" dirty="0">
              <a:ea typeface="+mn-lt"/>
              <a:cs typeface="+mn-lt"/>
            </a:endParaRPr>
          </a:p>
          <a:p>
            <a:r>
              <a:rPr lang="da-DK" sz="1200" b="1" dirty="0">
                <a:ea typeface="+mn-lt"/>
                <a:cs typeface="+mn-lt"/>
              </a:rPr>
              <a:t>ABC Demens – medicin (sundhedspersonale) (1 time, 1 modul) </a:t>
            </a:r>
            <a:endParaRPr lang="da-DK" sz="1200" dirty="0"/>
          </a:p>
          <a:p>
            <a:r>
              <a:rPr lang="da-DK" sz="1200" dirty="0">
                <a:ea typeface="+mn-lt"/>
                <a:cs typeface="+mn-lt"/>
                <a:hlinkClick r:id="rId8"/>
              </a:rPr>
              <a:t>https://videnscenterfordemens.dk/da/e-learning/abc-demens-medicin</a:t>
            </a:r>
            <a:r>
              <a:rPr lang="da-DK" sz="1200" dirty="0">
                <a:ea typeface="+mn-lt"/>
                <a:cs typeface="+mn-lt"/>
              </a:rPr>
              <a:t> </a:t>
            </a:r>
            <a:endParaRPr lang="da-DK" sz="1200" dirty="0"/>
          </a:p>
          <a:p>
            <a:pPr>
              <a:buFont typeface="Arial"/>
              <a:buChar char="•"/>
            </a:pPr>
            <a:endParaRPr lang="da-DK" dirty="0"/>
          </a:p>
        </p:txBody>
      </p:sp>
      <p:sp>
        <p:nvSpPr>
          <p:cNvPr id="7" name="TextBox 6">
            <a:extLst>
              <a:ext uri="{FF2B5EF4-FFF2-40B4-BE49-F238E27FC236}">
                <a16:creationId xmlns:a16="http://schemas.microsoft.com/office/drawing/2014/main" id="{DEBD00F3-9312-C570-E465-4CADF3DFD24B}"/>
              </a:ext>
            </a:extLst>
          </p:cNvPr>
          <p:cNvSpPr txBox="1"/>
          <p:nvPr/>
        </p:nvSpPr>
        <p:spPr>
          <a:xfrm>
            <a:off x="6094071" y="1570299"/>
            <a:ext cx="5405377" cy="34430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175"/>
              </a:lnSpc>
            </a:pPr>
            <a:r>
              <a:rPr lang="da-DK" sz="2000" b="1" dirty="0">
                <a:cs typeface="Arial"/>
              </a:rPr>
              <a:t>Sundhedsstyrelsen  </a:t>
            </a:r>
            <a:endParaRPr lang="da-DK" sz="1200" b="1" dirty="0">
              <a:cs typeface="Arial"/>
            </a:endParaRPr>
          </a:p>
          <a:p>
            <a:pPr>
              <a:lnSpc>
                <a:spcPts val="2175"/>
              </a:lnSpc>
            </a:pPr>
            <a:r>
              <a:rPr lang="da-DK" sz="1200" b="1" dirty="0">
                <a:cs typeface="Arial"/>
              </a:rPr>
              <a:t>Sundhedsstyrelsen – demens </a:t>
            </a:r>
            <a:r>
              <a:rPr lang="da-DK" sz="1200" dirty="0">
                <a:cs typeface="Arial"/>
              </a:rPr>
              <a:t>​</a:t>
            </a:r>
            <a:endParaRPr lang="da-DK" dirty="0"/>
          </a:p>
          <a:p>
            <a:pPr>
              <a:lnSpc>
                <a:spcPts val="2175"/>
              </a:lnSpc>
            </a:pPr>
            <a:r>
              <a:rPr lang="da-DK" sz="1200" u="sng" dirty="0">
                <a:solidFill>
                  <a:srgbClr val="0563C1"/>
                </a:solidFill>
                <a:cs typeface="Arial"/>
                <a:hlinkClick r:id="rId9"/>
              </a:rPr>
              <a:t>https://www.sst.dk/da/Fagperson/Aeldres-sundhed-pleje-og-omsorg/Demens</a:t>
            </a:r>
            <a:r>
              <a:rPr lang="da-DK" sz="1200" dirty="0">
                <a:cs typeface="Arial"/>
              </a:rPr>
              <a:t> ​</a:t>
            </a:r>
          </a:p>
          <a:p>
            <a:pPr>
              <a:lnSpc>
                <a:spcPts val="2175"/>
              </a:lnSpc>
            </a:pPr>
            <a:r>
              <a:rPr lang="da-DK" sz="1200" b="1" dirty="0">
                <a:cs typeface="Arial"/>
              </a:rPr>
              <a:t>Webinar: hvordan kan vi mindske brugen af antipsykotika</a:t>
            </a:r>
          </a:p>
          <a:p>
            <a:pPr>
              <a:lnSpc>
                <a:spcPts val="2175"/>
              </a:lnSpc>
            </a:pPr>
            <a:r>
              <a:rPr lang="da-DK" sz="1200" dirty="0">
                <a:ea typeface="+mn-lt"/>
                <a:cs typeface="+mn-lt"/>
                <a:hlinkClick r:id="rId10"/>
              </a:rPr>
              <a:t>https://www.sst.dk/da/Aeldrepleje/Udgivelser-cases-og-film/2022/Webinar_Hvordan-kan-vi-mindske-forbruget-af-antipsykotisk-medicin</a:t>
            </a:r>
            <a:r>
              <a:rPr lang="da-DK" sz="1200" dirty="0">
                <a:ea typeface="+mn-lt"/>
                <a:cs typeface="+mn-lt"/>
              </a:rPr>
              <a:t> </a:t>
            </a:r>
            <a:endParaRPr lang="da-DK" dirty="0"/>
          </a:p>
          <a:p>
            <a:pPr>
              <a:lnSpc>
                <a:spcPts val="2175"/>
              </a:lnSpc>
              <a:buFont typeface="Arial,Sans-Serif"/>
            </a:pPr>
            <a:r>
              <a:rPr lang="da-DK" sz="1200" b="1" dirty="0">
                <a:cs typeface="Arial"/>
              </a:rPr>
              <a:t>Tilbud om læring og støtte til praksis på demensområdet</a:t>
            </a:r>
            <a:r>
              <a:rPr lang="da-DK" sz="1200" dirty="0">
                <a:cs typeface="Arial"/>
              </a:rPr>
              <a:t>​</a:t>
            </a:r>
            <a:br>
              <a:rPr lang="da-DK" sz="1200" dirty="0">
                <a:cs typeface="Arial"/>
              </a:rPr>
            </a:br>
            <a:r>
              <a:rPr lang="da-DK" sz="1200" u="sng" dirty="0">
                <a:solidFill>
                  <a:srgbClr val="0563C1"/>
                </a:solidFill>
                <a:cs typeface="Arial"/>
                <a:hlinkClick r:id="rId11"/>
              </a:rPr>
              <a:t>https://www.sst.dk/da/Fagperson/Sygdomme-lidelser-og-behandling/Demens/Laering-og-stoette-til-praksis</a:t>
            </a:r>
            <a:r>
              <a:rPr lang="da-DK" sz="1200" dirty="0">
                <a:cs typeface="Arial"/>
              </a:rPr>
              <a:t> ​</a:t>
            </a:r>
          </a:p>
          <a:p>
            <a:pPr>
              <a:lnSpc>
                <a:spcPts val="2175"/>
              </a:lnSpc>
              <a:buFont typeface="Arial,Sans-Serif"/>
            </a:pPr>
            <a:endParaRPr lang="da-DK" sz="1200" b="1" dirty="0">
              <a:cs typeface="Arial"/>
            </a:endParaRPr>
          </a:p>
          <a:p>
            <a:pPr>
              <a:lnSpc>
                <a:spcPts val="2175"/>
              </a:lnSpc>
              <a:buFont typeface="Arial,Sans-Serif"/>
            </a:pPr>
            <a:r>
              <a:rPr lang="da-DK" sz="1200" b="1" dirty="0">
                <a:cs typeface="Arial"/>
                <a:hlinkClick r:id="rId12"/>
              </a:rPr>
              <a:t>https://www.sst.dk/da/Fagperson/Sygdomme-lidelser-og-behandling/Demens/Demenshaandboeger</a:t>
            </a:r>
            <a:r>
              <a:rPr lang="da-DK" sz="1200" b="1" dirty="0">
                <a:cs typeface="Arial"/>
              </a:rPr>
              <a:t> </a:t>
            </a:r>
          </a:p>
        </p:txBody>
      </p:sp>
      <p:pic>
        <p:nvPicPr>
          <p:cNvPr id="2" name="Picture 16">
            <a:extLst>
              <a:ext uri="{FF2B5EF4-FFF2-40B4-BE49-F238E27FC236}">
                <a16:creationId xmlns:a16="http://schemas.microsoft.com/office/drawing/2014/main" id="{5DC7AAD1-D492-8924-C29E-37E0C4F22B8C}"/>
              </a:ext>
            </a:extLst>
          </p:cNvPr>
          <p:cNvPicPr>
            <a:picLocks noChangeAspect="1"/>
          </p:cNvPicPr>
          <p:nvPr/>
        </p:nvPicPr>
        <p:blipFill>
          <a:blip r:embed="rId13"/>
          <a:stretch>
            <a:fillRect/>
          </a:stretch>
        </p:blipFill>
        <p:spPr>
          <a:xfrm rot="-1500000">
            <a:off x="6848284" y="5352711"/>
            <a:ext cx="1206508" cy="1692743"/>
          </a:xfrm>
          <a:prstGeom prst="rect">
            <a:avLst/>
          </a:prstGeom>
          <a:ln>
            <a:solidFill>
              <a:srgbClr val="000000"/>
            </a:solidFill>
          </a:ln>
        </p:spPr>
      </p:pic>
      <p:pic>
        <p:nvPicPr>
          <p:cNvPr id="6" name="Picture 7">
            <a:extLst>
              <a:ext uri="{FF2B5EF4-FFF2-40B4-BE49-F238E27FC236}">
                <a16:creationId xmlns:a16="http://schemas.microsoft.com/office/drawing/2014/main" id="{D669F20B-132B-7782-5E9F-C6C58F8B5CF5}"/>
              </a:ext>
            </a:extLst>
          </p:cNvPr>
          <p:cNvPicPr>
            <a:picLocks noChangeAspect="1"/>
          </p:cNvPicPr>
          <p:nvPr/>
        </p:nvPicPr>
        <p:blipFill>
          <a:blip r:embed="rId14"/>
          <a:stretch>
            <a:fillRect/>
          </a:stretch>
        </p:blipFill>
        <p:spPr>
          <a:xfrm rot="-720000">
            <a:off x="7311738" y="5162447"/>
            <a:ext cx="1189232" cy="1718744"/>
          </a:xfrm>
          <a:prstGeom prst="rect">
            <a:avLst/>
          </a:prstGeom>
          <a:ln>
            <a:solidFill>
              <a:srgbClr val="000000"/>
            </a:solidFill>
          </a:ln>
        </p:spPr>
      </p:pic>
      <p:sp>
        <p:nvSpPr>
          <p:cNvPr id="9" name="Tekstfelt 8">
            <a:extLst>
              <a:ext uri="{FF2B5EF4-FFF2-40B4-BE49-F238E27FC236}">
                <a16:creationId xmlns:a16="http://schemas.microsoft.com/office/drawing/2014/main" id="{661AC923-C1B5-99ED-DE6C-4CDB061E9833}"/>
              </a:ext>
            </a:extLst>
          </p:cNvPr>
          <p:cNvSpPr txBox="1"/>
          <p:nvPr/>
        </p:nvSpPr>
        <p:spPr>
          <a:xfrm>
            <a:off x="6073444" y="4132924"/>
            <a:ext cx="4970112" cy="369332"/>
          </a:xfrm>
          <a:prstGeom prst="rect">
            <a:avLst/>
          </a:prstGeom>
          <a:noFill/>
        </p:spPr>
        <p:txBody>
          <a:bodyPr wrap="square">
            <a:spAutoFit/>
          </a:bodyPr>
          <a:lstStyle/>
          <a:p>
            <a:pPr algn="l"/>
            <a:r>
              <a:rPr lang="da-DK" b="1" i="0" dirty="0">
                <a:solidFill>
                  <a:srgbClr val="002034"/>
                </a:solidFill>
                <a:effectLst/>
                <a:latin typeface="Raleway" pitchFamily="2" charset="0"/>
              </a:rPr>
              <a:t>Demenshåndbøger fra Sundhedsstyrelsen</a:t>
            </a:r>
            <a:endParaRPr lang="da-DK" b="1" i="0" dirty="0">
              <a:effectLst/>
              <a:latin typeface="Raleway" pitchFamily="2" charset="0"/>
            </a:endParaRPr>
          </a:p>
        </p:txBody>
      </p:sp>
      <p:pic>
        <p:nvPicPr>
          <p:cNvPr id="10" name="Billede 9">
            <a:extLst>
              <a:ext uri="{FF2B5EF4-FFF2-40B4-BE49-F238E27FC236}">
                <a16:creationId xmlns:a16="http://schemas.microsoft.com/office/drawing/2014/main" id="{EA2A28E9-B30C-1456-CD83-96701C33BE92}"/>
              </a:ext>
            </a:extLst>
          </p:cNvPr>
          <p:cNvPicPr>
            <a:picLocks noChangeAspect="1"/>
          </p:cNvPicPr>
          <p:nvPr/>
        </p:nvPicPr>
        <p:blipFill>
          <a:blip r:embed="rId15"/>
          <a:stretch>
            <a:fillRect/>
          </a:stretch>
        </p:blipFill>
        <p:spPr>
          <a:xfrm>
            <a:off x="7738865" y="5065805"/>
            <a:ext cx="1234196" cy="1743048"/>
          </a:xfrm>
          <a:prstGeom prst="rect">
            <a:avLst/>
          </a:prstGeom>
          <a:ln>
            <a:solidFill>
              <a:srgbClr val="000000"/>
            </a:solidFill>
          </a:ln>
        </p:spPr>
      </p:pic>
      <p:pic>
        <p:nvPicPr>
          <p:cNvPr id="11" name="Picture 17">
            <a:extLst>
              <a:ext uri="{FF2B5EF4-FFF2-40B4-BE49-F238E27FC236}">
                <a16:creationId xmlns:a16="http://schemas.microsoft.com/office/drawing/2014/main" id="{19DCE2AE-3716-FF13-B15E-A0656A1DDE7F}"/>
              </a:ext>
            </a:extLst>
          </p:cNvPr>
          <p:cNvPicPr>
            <a:picLocks noChangeAspect="1"/>
          </p:cNvPicPr>
          <p:nvPr/>
        </p:nvPicPr>
        <p:blipFill>
          <a:blip r:embed="rId16"/>
          <a:stretch>
            <a:fillRect/>
          </a:stretch>
        </p:blipFill>
        <p:spPr>
          <a:xfrm rot="720000">
            <a:off x="8163154" y="5195102"/>
            <a:ext cx="1249115" cy="1743048"/>
          </a:xfrm>
          <a:prstGeom prst="rect">
            <a:avLst/>
          </a:prstGeom>
          <a:ln>
            <a:solidFill>
              <a:srgbClr val="000000"/>
            </a:solidFill>
          </a:ln>
        </p:spPr>
      </p:pic>
      <p:pic>
        <p:nvPicPr>
          <p:cNvPr id="12" name="Picture 18">
            <a:extLst>
              <a:ext uri="{FF2B5EF4-FFF2-40B4-BE49-F238E27FC236}">
                <a16:creationId xmlns:a16="http://schemas.microsoft.com/office/drawing/2014/main" id="{1C07A963-6367-15BA-BC3E-C52932BE69B4}"/>
              </a:ext>
            </a:extLst>
          </p:cNvPr>
          <p:cNvPicPr>
            <a:picLocks noChangeAspect="1"/>
          </p:cNvPicPr>
          <p:nvPr/>
        </p:nvPicPr>
        <p:blipFill>
          <a:blip r:embed="rId17"/>
          <a:stretch>
            <a:fillRect/>
          </a:stretch>
        </p:blipFill>
        <p:spPr>
          <a:xfrm rot="1500000">
            <a:off x="8636194" y="5389948"/>
            <a:ext cx="1280494" cy="1692743"/>
          </a:xfrm>
          <a:prstGeom prst="rect">
            <a:avLst/>
          </a:prstGeom>
          <a:ln>
            <a:solidFill>
              <a:srgbClr val="000000"/>
            </a:solidFill>
          </a:ln>
        </p:spPr>
      </p:pic>
    </p:spTree>
    <p:custDataLst>
      <p:custData r:id="rId1"/>
      <p:custData r:id="rId2"/>
    </p:custDataLst>
    <p:extLst>
      <p:ext uri="{BB962C8B-B14F-4D97-AF65-F5344CB8AC3E}">
        <p14:creationId xmlns:p14="http://schemas.microsoft.com/office/powerpoint/2010/main" val="3804663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1B73C-39C8-1E24-9889-AB2047E73E3E}"/>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D9C8BC46-74BC-4958-07D1-91F6C428F5A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5</a:t>
            </a:fld>
            <a:endParaRPr lang="da-DK"/>
          </a:p>
        </p:txBody>
      </p:sp>
      <p:pic>
        <p:nvPicPr>
          <p:cNvPr id="2" name="Billede 1">
            <a:extLst>
              <a:ext uri="{FF2B5EF4-FFF2-40B4-BE49-F238E27FC236}">
                <a16:creationId xmlns:a16="http://schemas.microsoft.com/office/drawing/2014/main" id="{DB71E217-4699-5A22-39A2-65DC9B2C285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14399" y="1583458"/>
            <a:ext cx="5181601" cy="3104648"/>
          </a:xfrm>
          <a:prstGeom prst="rect">
            <a:avLst/>
          </a:prstGeom>
        </p:spPr>
      </p:pic>
      <p:sp>
        <p:nvSpPr>
          <p:cNvPr id="19" name="TextBox 18">
            <a:extLst>
              <a:ext uri="{FF2B5EF4-FFF2-40B4-BE49-F238E27FC236}">
                <a16:creationId xmlns:a16="http://schemas.microsoft.com/office/drawing/2014/main" id="{5865E1A4-293A-DE0D-7733-B2E7A8E123B9}"/>
              </a:ext>
            </a:extLst>
          </p:cNvPr>
          <p:cNvSpPr txBox="1"/>
          <p:nvPr/>
        </p:nvSpPr>
        <p:spPr>
          <a:xfrm>
            <a:off x="6491287" y="3017508"/>
            <a:ext cx="50053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a-DK" dirty="0">
              <a:latin typeface="Mari Office" panose="020B0506040000020004" pitchFamily="34" charset="0"/>
            </a:endParaRPr>
          </a:p>
        </p:txBody>
      </p:sp>
      <p:pic>
        <p:nvPicPr>
          <p:cNvPr id="12" name="Billede 11">
            <a:extLst>
              <a:ext uri="{FF2B5EF4-FFF2-40B4-BE49-F238E27FC236}">
                <a16:creationId xmlns:a16="http://schemas.microsoft.com/office/drawing/2014/main" id="{416806FA-2D5F-A90B-73F7-ED93DD632847}"/>
              </a:ext>
            </a:extLst>
          </p:cNvPr>
          <p:cNvPicPr>
            <a:picLocks noChangeAspect="1"/>
          </p:cNvPicPr>
          <p:nvPr/>
        </p:nvPicPr>
        <p:blipFill>
          <a:blip r:embed="rId6"/>
          <a:stretch>
            <a:fillRect/>
          </a:stretch>
        </p:blipFill>
        <p:spPr>
          <a:xfrm>
            <a:off x="586093" y="364139"/>
            <a:ext cx="10906689" cy="6242845"/>
          </a:xfrm>
          <a:prstGeom prst="rect">
            <a:avLst/>
          </a:prstGeom>
        </p:spPr>
      </p:pic>
    </p:spTree>
    <p:custDataLst>
      <p:custData r:id="rId1"/>
      <p:custData r:id="rId2"/>
    </p:custDataLst>
    <p:extLst>
      <p:ext uri="{BB962C8B-B14F-4D97-AF65-F5344CB8AC3E}">
        <p14:creationId xmlns:p14="http://schemas.microsoft.com/office/powerpoint/2010/main" val="1130439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A874A9-0380-D04A-8107-80EE29F237EC}"/>
              </a:ext>
            </a:extLst>
          </p:cNvPr>
          <p:cNvSpPr>
            <a:spLocks noGrp="1"/>
          </p:cNvSpPr>
          <p:nvPr>
            <p:ph type="title"/>
          </p:nvPr>
        </p:nvSpPr>
        <p:spPr/>
        <p:txBody>
          <a:bodyPr/>
          <a:lstStyle/>
          <a:p>
            <a:r>
              <a:rPr lang="da-DK" dirty="0"/>
              <a:t>Eksempel </a:t>
            </a:r>
            <a:r>
              <a:rPr lang="da-DK" sz="2400" dirty="0"/>
              <a:t>på systematisk årsagsanalyse af en urolig dement borger</a:t>
            </a:r>
          </a:p>
        </p:txBody>
      </p:sp>
      <p:sp>
        <p:nvSpPr>
          <p:cNvPr id="3" name="Pladsholder til indhold 2">
            <a:extLst>
              <a:ext uri="{FF2B5EF4-FFF2-40B4-BE49-F238E27FC236}">
                <a16:creationId xmlns:a16="http://schemas.microsoft.com/office/drawing/2014/main" id="{5EC4828A-41CC-4422-190C-9597A7E405F4}"/>
              </a:ext>
            </a:extLst>
          </p:cNvPr>
          <p:cNvSpPr>
            <a:spLocks noGrp="1"/>
          </p:cNvSpPr>
          <p:nvPr>
            <p:ph idx="1"/>
          </p:nvPr>
        </p:nvSpPr>
        <p:spPr/>
        <p:txBody>
          <a:bodyPr vert="horz" lIns="91440" tIns="45720" rIns="91440" bIns="45720" rtlCol="0" anchor="t">
            <a:noAutofit/>
          </a:bodyPr>
          <a:lstStyle/>
          <a:p>
            <a:pPr>
              <a:buNone/>
            </a:pPr>
            <a:r>
              <a:rPr lang="da-DK" sz="1600"/>
              <a:t>Anna på 79 år har Alzheimers demens. Hun har boet på plejehjem i et par år. I starten var Anna meget social og ville gerne deltage i aktiviteter på plejehjemmet, men det er blevet sværere for hende med tiden. </a:t>
            </a:r>
          </a:p>
          <a:p>
            <a:pPr>
              <a:buNone/>
            </a:pPr>
            <a:r>
              <a:rPr lang="da-DK" sz="1600"/>
              <a:t>Anna råber mere og mere og virker forpint. Hun opsøger pårørende, besøgende og medbeboere på afdelingen og beder om hjælp: ”Hvad skal vi her? Jeg ved ikke, hvor jeg er, vil du ikke nok hjælpe mig?”. Når hun ikke får hjælp eller ikke føler sig forstået, tiltager hendes adfærd: ”Hjælp mig, hjælp mig, jeg skal herfra – de følger efter mig”. </a:t>
            </a:r>
          </a:p>
          <a:p>
            <a:pPr>
              <a:buNone/>
            </a:pPr>
            <a:r>
              <a:rPr lang="da-DK" sz="1600"/>
              <a:t>Hun går ofte fra plejehjemmet, og det kan ske på alle tidspunkter af døgnet. Medarbejderne forsøger at overtale Anna til at blive, men så bliver hun vred og løber afsted. Medarbejderne følger efter hende. Det er uklart, hvor Anna er på vej hen, eller hvad hun søger, men hun er flere gange løbet ned til en lokal restaurant. Her har hun stået udenfor og banket på alle vinduer, mens hun har råbt og skreget: ”Hjælp, jeg bliver forfulgt!”. </a:t>
            </a:r>
            <a:endParaRPr lang="da-DK"/>
          </a:p>
          <a:p>
            <a:pPr>
              <a:buNone/>
            </a:pPr>
            <a:r>
              <a:rPr lang="da-DK" sz="1600"/>
              <a:t>Medarbejderne oplever, at de har prøvet alt, og de taler ofte om Anna i vagtskiftet.</a:t>
            </a:r>
            <a:endParaRPr lang="da-DK"/>
          </a:p>
        </p:txBody>
      </p:sp>
      <p:sp>
        <p:nvSpPr>
          <p:cNvPr id="4" name="Pladsholder til slidenummer 3">
            <a:extLst>
              <a:ext uri="{FF2B5EF4-FFF2-40B4-BE49-F238E27FC236}">
                <a16:creationId xmlns:a16="http://schemas.microsoft.com/office/drawing/2014/main" id="{757577ED-8876-3D5F-1E7F-D2453B9B6703}"/>
              </a:ext>
            </a:extLst>
          </p:cNvPr>
          <p:cNvSpPr>
            <a:spLocks noGrp="1"/>
          </p:cNvSpPr>
          <p:nvPr>
            <p:ph type="sldNum" sz="quarter" idx="12"/>
          </p:nvPr>
        </p:nvSpPr>
        <p:spPr/>
        <p:txBody>
          <a:bodyPr/>
          <a:lstStyle/>
          <a:p>
            <a:fld id="{0DAB5548-7253-48D6-B95B-F3D312A72220}" type="slidenum">
              <a:rPr lang="da-DK" smtClean="0"/>
              <a:pPr/>
              <a:t>50</a:t>
            </a:fld>
            <a:endParaRPr lang="da-DK"/>
          </a:p>
        </p:txBody>
      </p:sp>
      <p:sp>
        <p:nvSpPr>
          <p:cNvPr id="6" name="Tekstfelt 5">
            <a:extLst>
              <a:ext uri="{FF2B5EF4-FFF2-40B4-BE49-F238E27FC236}">
                <a16:creationId xmlns:a16="http://schemas.microsoft.com/office/drawing/2014/main" id="{834810AF-5B55-F6EB-E715-BCFC9C3E1AEE}"/>
              </a:ext>
            </a:extLst>
          </p:cNvPr>
          <p:cNvSpPr txBox="1"/>
          <p:nvPr/>
        </p:nvSpPr>
        <p:spPr>
          <a:xfrm>
            <a:off x="4166577" y="65373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a:t>Kilde: Sundhedsstyrelsens demenshåndbog "Metode til at forstå </a:t>
            </a:r>
            <a:r>
              <a:rPr lang="da-DK" sz="900" err="1"/>
              <a:t>ædfærdsmæssige</a:t>
            </a:r>
            <a:r>
              <a:rPr lang="da-DK" sz="900"/>
              <a:t> og psykiske symptomer i praksis"</a:t>
            </a:r>
          </a:p>
        </p:txBody>
      </p:sp>
      <p:pic>
        <p:nvPicPr>
          <p:cNvPr id="7" name="Grafik 6" descr="Rute (to knappenåle med en sti) kontur">
            <a:extLst>
              <a:ext uri="{FF2B5EF4-FFF2-40B4-BE49-F238E27FC236}">
                <a16:creationId xmlns:a16="http://schemas.microsoft.com/office/drawing/2014/main" id="{F7BD6402-116E-2AC4-D668-0EF1D5084D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75" y="3305175"/>
            <a:ext cx="914400" cy="914400"/>
          </a:xfrm>
          <a:prstGeom prst="rect">
            <a:avLst/>
          </a:prstGeom>
        </p:spPr>
      </p:pic>
      <p:pic>
        <p:nvPicPr>
          <p:cNvPr id="9" name="Grafik 8" descr="Overvågningskamera  kontur">
            <a:extLst>
              <a:ext uri="{FF2B5EF4-FFF2-40B4-BE49-F238E27FC236}">
                <a16:creationId xmlns:a16="http://schemas.microsoft.com/office/drawing/2014/main" id="{18FBB10D-2CE9-F1A1-94E9-97E480CFAC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9075" y="2486025"/>
            <a:ext cx="609600" cy="742950"/>
          </a:xfrm>
          <a:prstGeom prst="rect">
            <a:avLst/>
          </a:prstGeom>
        </p:spPr>
      </p:pic>
    </p:spTree>
    <p:extLst>
      <p:ext uri="{BB962C8B-B14F-4D97-AF65-F5344CB8AC3E}">
        <p14:creationId xmlns:p14="http://schemas.microsoft.com/office/powerpoint/2010/main" val="15758515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22136-EF0F-2D06-C01B-7FF50A17E4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A188365-A637-FD02-9F1D-39554873C727}"/>
              </a:ext>
            </a:extLst>
          </p:cNvPr>
          <p:cNvSpPr>
            <a:spLocks noGrp="1"/>
          </p:cNvSpPr>
          <p:nvPr>
            <p:ph type="title"/>
          </p:nvPr>
        </p:nvSpPr>
        <p:spPr/>
        <p:txBody>
          <a:bodyPr/>
          <a:lstStyle/>
          <a:p>
            <a:r>
              <a:rPr lang="da-DK" dirty="0"/>
              <a:t>Eksempel - Observation</a:t>
            </a:r>
          </a:p>
        </p:txBody>
      </p:sp>
      <p:sp>
        <p:nvSpPr>
          <p:cNvPr id="3" name="Pladsholder til indhold 2">
            <a:extLst>
              <a:ext uri="{FF2B5EF4-FFF2-40B4-BE49-F238E27FC236}">
                <a16:creationId xmlns:a16="http://schemas.microsoft.com/office/drawing/2014/main" id="{E1F5336E-06C1-0EFF-3E0F-487BFC217BE7}"/>
              </a:ext>
            </a:extLst>
          </p:cNvPr>
          <p:cNvSpPr>
            <a:spLocks noGrp="1"/>
          </p:cNvSpPr>
          <p:nvPr>
            <p:ph idx="1"/>
          </p:nvPr>
        </p:nvSpPr>
        <p:spPr/>
        <p:txBody>
          <a:bodyPr vert="horz" lIns="91440" tIns="45720" rIns="91440" bIns="45720" rtlCol="0" anchor="t">
            <a:noAutofit/>
          </a:bodyPr>
          <a:lstStyle/>
          <a:p>
            <a:pPr>
              <a:buNone/>
            </a:pPr>
            <a:r>
              <a:rPr lang="da-DK" sz="1600">
                <a:ea typeface="+mn-lt"/>
                <a:cs typeface="+mn-lt"/>
              </a:rPr>
              <a:t>For at udelukke, at hendes symptomer bunder i noget somatisk, får en medarbejder til opgave at: </a:t>
            </a:r>
            <a:endParaRPr lang="da-DK">
              <a:ea typeface="+mn-lt"/>
              <a:cs typeface="+mn-lt"/>
            </a:endParaRPr>
          </a:p>
          <a:p>
            <a:pPr>
              <a:buFont typeface="Arial"/>
              <a:buChar char="•"/>
            </a:pPr>
            <a:r>
              <a:rPr lang="da-DK" sz="1600">
                <a:ea typeface="+mn-lt"/>
                <a:cs typeface="+mn-lt"/>
              </a:rPr>
              <a:t>Gennemlæse dokumentationen fra det sidste stykke tid for at se, om der er beskrevet ændringer i eller observationer omkring Annas somatiske tilstand (ændringer i medicin, hvordan hun spiser, sover, drikker, om hun har været syg, haft infektioner og lign.). </a:t>
            </a:r>
            <a:endParaRPr lang="da-DK">
              <a:ea typeface="+mn-lt"/>
              <a:cs typeface="+mn-lt"/>
            </a:endParaRPr>
          </a:p>
          <a:p>
            <a:pPr>
              <a:buFont typeface="Arial"/>
              <a:buChar char="•"/>
            </a:pPr>
            <a:r>
              <a:rPr lang="da-DK" sz="1600">
                <a:ea typeface="+mn-lt"/>
                <a:cs typeface="+mn-lt"/>
              </a:rPr>
              <a:t>Lave en klinisk observation af Anna (se s. 15 for forslag til, hvad der kan kigges efter, fx evt. at måle blodtryk, temperatur, urinstix osv.). </a:t>
            </a:r>
            <a:endParaRPr lang="da-DK">
              <a:ea typeface="+mn-lt"/>
              <a:cs typeface="+mn-lt"/>
            </a:endParaRPr>
          </a:p>
          <a:p>
            <a:pPr marL="0" indent="0">
              <a:buNone/>
            </a:pPr>
            <a:r>
              <a:rPr lang="da-DK" sz="1600">
                <a:ea typeface="+mn-lt"/>
                <a:cs typeface="+mn-lt"/>
              </a:rPr>
              <a:t>Derudover observerer to medarbejdere Anna om eftermiddagen, hvor hun ofte går fra plejehjemmet. Målet med observationen er at blive klogere på: </a:t>
            </a:r>
            <a:endParaRPr lang="da-DK">
              <a:ea typeface="+mn-lt"/>
              <a:cs typeface="+mn-lt"/>
            </a:endParaRPr>
          </a:p>
          <a:p>
            <a:pPr>
              <a:buFont typeface="Arial"/>
              <a:buChar char="•"/>
            </a:pPr>
            <a:r>
              <a:rPr lang="da-DK" sz="1600">
                <a:ea typeface="+mn-lt"/>
                <a:cs typeface="+mn-lt"/>
              </a:rPr>
              <a:t>Annas velbefindende i den konkrete situation. </a:t>
            </a:r>
            <a:endParaRPr lang="da-DK">
              <a:ea typeface="+mn-lt"/>
              <a:cs typeface="+mn-lt"/>
            </a:endParaRPr>
          </a:p>
          <a:p>
            <a:pPr>
              <a:buFont typeface="Arial"/>
              <a:buChar char="•"/>
            </a:pPr>
            <a:r>
              <a:rPr lang="da-DK" sz="1600">
                <a:ea typeface="+mn-lt"/>
                <a:cs typeface="+mn-lt"/>
              </a:rPr>
              <a:t>Hvad der sker, inden symptomerne viser sig? Hvem der fx er til stede, hvad der sker i fællesrummet, og hvilke sansestimuli der er til stede? Hvem eller hvad Anna er optaget af? Hvor hun befinder sig konkret i forhold til de øvrige beboere? Hvad medarbejderne gør, og hvilken effekt det umiddelbart har på Anna? </a:t>
            </a:r>
            <a:endParaRPr lang="da-DK">
              <a:ea typeface="+mn-lt"/>
              <a:cs typeface="+mn-lt"/>
            </a:endParaRPr>
          </a:p>
          <a:p>
            <a:pPr>
              <a:buFont typeface="Arial"/>
              <a:buChar char="•"/>
            </a:pPr>
            <a:r>
              <a:rPr lang="da-DK" sz="1600">
                <a:ea typeface="+mn-lt"/>
                <a:cs typeface="+mn-lt"/>
              </a:rPr>
              <a:t>Hvad der sker, når symptomerne viser sig? Hvad Anna konkret siger (og til hvem), og hvilke svar hun får tilbage? Hvad der ser ud til at forstærke/mindske Annas følelsesmæssige tilstand?</a:t>
            </a:r>
            <a:endParaRPr lang="da-DK"/>
          </a:p>
        </p:txBody>
      </p:sp>
      <p:sp>
        <p:nvSpPr>
          <p:cNvPr id="4" name="Pladsholder til slidenummer 3">
            <a:extLst>
              <a:ext uri="{FF2B5EF4-FFF2-40B4-BE49-F238E27FC236}">
                <a16:creationId xmlns:a16="http://schemas.microsoft.com/office/drawing/2014/main" id="{8E0A9AC7-E1AC-C61A-F356-C3F2FF812C13}"/>
              </a:ext>
            </a:extLst>
          </p:cNvPr>
          <p:cNvSpPr>
            <a:spLocks noGrp="1"/>
          </p:cNvSpPr>
          <p:nvPr>
            <p:ph type="sldNum" sz="quarter" idx="12"/>
          </p:nvPr>
        </p:nvSpPr>
        <p:spPr/>
        <p:txBody>
          <a:bodyPr/>
          <a:lstStyle/>
          <a:p>
            <a:fld id="{0DAB5548-7253-48D6-B95B-F3D312A72220}" type="slidenum">
              <a:rPr lang="da-DK" smtClean="0"/>
              <a:pPr/>
              <a:t>51</a:t>
            </a:fld>
            <a:endParaRPr lang="da-DK"/>
          </a:p>
        </p:txBody>
      </p:sp>
      <p:sp>
        <p:nvSpPr>
          <p:cNvPr id="6" name="Tekstfelt 5">
            <a:extLst>
              <a:ext uri="{FF2B5EF4-FFF2-40B4-BE49-F238E27FC236}">
                <a16:creationId xmlns:a16="http://schemas.microsoft.com/office/drawing/2014/main" id="{2D0F78F6-5F5A-057C-E986-D70A50020B34}"/>
              </a:ext>
            </a:extLst>
          </p:cNvPr>
          <p:cNvSpPr txBox="1"/>
          <p:nvPr/>
        </p:nvSpPr>
        <p:spPr>
          <a:xfrm>
            <a:off x="4166577" y="65373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a:t>Kilde: Sundhedsstyrelsens demenshåndbog "Metode til at forstå </a:t>
            </a:r>
            <a:r>
              <a:rPr lang="da-DK" sz="900" err="1"/>
              <a:t>ædfærdsmæssige</a:t>
            </a:r>
            <a:r>
              <a:rPr lang="da-DK" sz="900"/>
              <a:t> og psykiske symptomer i praksis"</a:t>
            </a:r>
          </a:p>
        </p:txBody>
      </p:sp>
      <p:pic>
        <p:nvPicPr>
          <p:cNvPr id="7" name="Billede 6" descr="Et billede, der indeholder cirkel, logo, Grafik, clipart&#10;&#10;AI-genereret indhold kan være ukorrekt.">
            <a:extLst>
              <a:ext uri="{FF2B5EF4-FFF2-40B4-BE49-F238E27FC236}">
                <a16:creationId xmlns:a16="http://schemas.microsoft.com/office/drawing/2014/main" id="{D109F866-B0A0-0A19-C015-A73949F8F09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639892" y="462041"/>
            <a:ext cx="1383786" cy="1273080"/>
          </a:xfrm>
          <a:prstGeom prst="rect">
            <a:avLst/>
          </a:prstGeom>
        </p:spPr>
      </p:pic>
      <p:pic>
        <p:nvPicPr>
          <p:cNvPr id="9" name="Grafik 8" descr="Øje kontur">
            <a:extLst>
              <a:ext uri="{FF2B5EF4-FFF2-40B4-BE49-F238E27FC236}">
                <a16:creationId xmlns:a16="http://schemas.microsoft.com/office/drawing/2014/main" id="{2C240F42-E21B-5647-7979-68DCE12250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675" y="3429000"/>
            <a:ext cx="771525" cy="771525"/>
          </a:xfrm>
          <a:prstGeom prst="rect">
            <a:avLst/>
          </a:prstGeom>
        </p:spPr>
      </p:pic>
    </p:spTree>
    <p:extLst>
      <p:ext uri="{BB962C8B-B14F-4D97-AF65-F5344CB8AC3E}">
        <p14:creationId xmlns:p14="http://schemas.microsoft.com/office/powerpoint/2010/main" val="1423274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E358C-6DE9-7260-18D0-8981A2A389E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20C7020-2333-C7D6-F9CF-6CA35A032EE4}"/>
              </a:ext>
            </a:extLst>
          </p:cNvPr>
          <p:cNvSpPr>
            <a:spLocks noGrp="1"/>
          </p:cNvSpPr>
          <p:nvPr>
            <p:ph type="title"/>
          </p:nvPr>
        </p:nvSpPr>
        <p:spPr/>
        <p:txBody>
          <a:bodyPr/>
          <a:lstStyle/>
          <a:p>
            <a:r>
              <a:rPr lang="da-DK" dirty="0"/>
              <a:t>Eksempel - Analyse</a:t>
            </a:r>
          </a:p>
        </p:txBody>
      </p:sp>
      <p:sp>
        <p:nvSpPr>
          <p:cNvPr id="3" name="Pladsholder til indhold 2">
            <a:extLst>
              <a:ext uri="{FF2B5EF4-FFF2-40B4-BE49-F238E27FC236}">
                <a16:creationId xmlns:a16="http://schemas.microsoft.com/office/drawing/2014/main" id="{76861BB0-8522-36DE-3F41-975205895222}"/>
              </a:ext>
            </a:extLst>
          </p:cNvPr>
          <p:cNvSpPr>
            <a:spLocks noGrp="1"/>
          </p:cNvSpPr>
          <p:nvPr>
            <p:ph idx="1"/>
          </p:nvPr>
        </p:nvSpPr>
        <p:spPr/>
        <p:txBody>
          <a:bodyPr vert="horz" lIns="91440" tIns="45720" rIns="91440" bIns="45720" rtlCol="0" anchor="t">
            <a:noAutofit/>
          </a:bodyPr>
          <a:lstStyle/>
          <a:p>
            <a:pPr>
              <a:buNone/>
            </a:pPr>
            <a:r>
              <a:rPr lang="da-DK" sz="1600"/>
              <a:t>Til beboerkonferencen bliver observationerne og den indsamlede information analyseret. Medarbejderne fortæller først, hvad de har observeret – herunder hvordan socialpsykologien er omkring Anna: </a:t>
            </a:r>
            <a:endParaRPr lang="da-DK"/>
          </a:p>
          <a:p>
            <a:pPr>
              <a:buFont typeface="Arial"/>
              <a:buChar char="•"/>
            </a:pPr>
            <a:r>
              <a:rPr lang="da-DK" sz="1600"/>
              <a:t>Anna opholder sig mest i egen bolig om eftermiddagen, men hun kommer ud flere gange med fem minutters mellemrum. Hun står og kigger ude på gangen. Hun er opsøgende: ”Hallo, hvad skal jeg her?”. Hun kan ikke svare, når medarbejderne spørger: ”Har du brug for hjælp?”. </a:t>
            </a:r>
            <a:endParaRPr lang="da-DK"/>
          </a:p>
          <a:p>
            <a:pPr>
              <a:buFont typeface="Arial"/>
              <a:buChar char="•"/>
            </a:pPr>
            <a:r>
              <a:rPr lang="da-DK" sz="1600"/>
              <a:t>Annas opsøgende adfærd tiltager i takt med, at hendes velbefindende bliver dårligere. Hun lyder mere og mere fortvivlet og gentager sine spørgsmål igen og igen. Hendes adfærd eskalerer i løbet af ca. tre kvarter og ender ud i, at hun vil gå fra plejehjemmet: ”Hjælp, jeg bliver forfulgt!”. </a:t>
            </a:r>
            <a:endParaRPr lang="da-DK"/>
          </a:p>
          <a:p>
            <a:pPr>
              <a:buFont typeface="Arial"/>
              <a:buChar char="•"/>
            </a:pPr>
            <a:r>
              <a:rPr lang="da-DK" sz="1600"/>
              <a:t>Medarbejderne møder Anna med sætninger som: ”Har du brug for hjælp Anna?”, ”Hvad skal du Anna?” eller: ”Du skal ikke noget Anna, sæt du dig bare ned”. </a:t>
            </a:r>
            <a:endParaRPr lang="da-DK"/>
          </a:p>
          <a:p>
            <a:pPr marL="0" indent="0">
              <a:buNone/>
            </a:pPr>
            <a:r>
              <a:rPr lang="da-DK" sz="1600"/>
              <a:t>På beboerkonferencen bliver medarbejdernes observationer analyseret ved hjælp af blomsten. I analysen bliver medarbejderne optaget af, at Anna måske både søger trøst, tilknytning og meningsfuld beskæftigelse. De er desuden optaget af, at medarbejderne i de konkrete situationer måske kun får svaret indholdsmæssigt på Annas spørgsmål. Måske møder de ikke Anna tilstrækkeligt på hendes følelse af at være alene, fortabt og ensom.</a:t>
            </a:r>
          </a:p>
          <a:p>
            <a:pPr marL="0" indent="0">
              <a:buNone/>
            </a:pPr>
            <a:r>
              <a:rPr lang="da-DK" sz="1600"/>
              <a:t>Det er blevet bemærket, at Annas fornemmelse af at blive forfulgt forstærkes, når medarbejderne holder øje med hende på afstand i fælles- rummet, og når de følger efter hende, hvis hun går.</a:t>
            </a:r>
            <a:endParaRPr lang="da-DK"/>
          </a:p>
        </p:txBody>
      </p:sp>
      <p:sp>
        <p:nvSpPr>
          <p:cNvPr id="4" name="Pladsholder til slidenummer 3">
            <a:extLst>
              <a:ext uri="{FF2B5EF4-FFF2-40B4-BE49-F238E27FC236}">
                <a16:creationId xmlns:a16="http://schemas.microsoft.com/office/drawing/2014/main" id="{0A02991E-BCD8-451F-C440-769764220320}"/>
              </a:ext>
            </a:extLst>
          </p:cNvPr>
          <p:cNvSpPr>
            <a:spLocks noGrp="1"/>
          </p:cNvSpPr>
          <p:nvPr>
            <p:ph type="sldNum" sz="quarter" idx="12"/>
          </p:nvPr>
        </p:nvSpPr>
        <p:spPr/>
        <p:txBody>
          <a:bodyPr/>
          <a:lstStyle/>
          <a:p>
            <a:fld id="{0DAB5548-7253-48D6-B95B-F3D312A72220}" type="slidenum">
              <a:rPr lang="da-DK" smtClean="0"/>
              <a:pPr/>
              <a:t>52</a:t>
            </a:fld>
            <a:endParaRPr lang="da-DK"/>
          </a:p>
        </p:txBody>
      </p:sp>
      <p:sp>
        <p:nvSpPr>
          <p:cNvPr id="6" name="Tekstfelt 5">
            <a:extLst>
              <a:ext uri="{FF2B5EF4-FFF2-40B4-BE49-F238E27FC236}">
                <a16:creationId xmlns:a16="http://schemas.microsoft.com/office/drawing/2014/main" id="{5C9006FC-82B4-F534-95B4-CCDE67E4E225}"/>
              </a:ext>
            </a:extLst>
          </p:cNvPr>
          <p:cNvSpPr txBox="1"/>
          <p:nvPr/>
        </p:nvSpPr>
        <p:spPr>
          <a:xfrm>
            <a:off x="4166577" y="65373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a:t>Kilde: Sundhedsstyrelsens demenshåndbog "Metode til at forstå </a:t>
            </a:r>
            <a:r>
              <a:rPr lang="da-DK" sz="900" err="1"/>
              <a:t>ædfærdsmæssige</a:t>
            </a:r>
            <a:r>
              <a:rPr lang="da-DK" sz="900"/>
              <a:t> og psykiske symptomer i praksis"</a:t>
            </a:r>
          </a:p>
        </p:txBody>
      </p:sp>
      <p:pic>
        <p:nvPicPr>
          <p:cNvPr id="7" name="Picture 1" descr="Et billede, der indeholder tekst, cirkel, Grafik, Font/skrifttype&#10;&#10;AI-genereret indhold kan være ukorrekt.">
            <a:extLst>
              <a:ext uri="{FF2B5EF4-FFF2-40B4-BE49-F238E27FC236}">
                <a16:creationId xmlns:a16="http://schemas.microsoft.com/office/drawing/2014/main" id="{E5F16491-1084-7DB9-E796-68D6D925F196}"/>
              </a:ext>
            </a:extLst>
          </p:cNvPr>
          <p:cNvPicPr>
            <a:picLocks noChangeAspect="1"/>
          </p:cNvPicPr>
          <p:nvPr/>
        </p:nvPicPr>
        <p:blipFill>
          <a:blip r:embed="rId3"/>
          <a:stretch>
            <a:fillRect/>
          </a:stretch>
        </p:blipFill>
        <p:spPr>
          <a:xfrm>
            <a:off x="52019" y="4615251"/>
            <a:ext cx="790575" cy="733425"/>
          </a:xfrm>
          <a:prstGeom prst="rect">
            <a:avLst/>
          </a:prstGeom>
          <a:ln>
            <a:noFill/>
          </a:ln>
        </p:spPr>
      </p:pic>
      <p:pic>
        <p:nvPicPr>
          <p:cNvPr id="8" name="Grafik 7" descr="Overvågningskamera  kontur">
            <a:extLst>
              <a:ext uri="{FF2B5EF4-FFF2-40B4-BE49-F238E27FC236}">
                <a16:creationId xmlns:a16="http://schemas.microsoft.com/office/drawing/2014/main" id="{DBBFA286-0A44-A9DD-6A16-17E509E8FD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600" y="5438775"/>
            <a:ext cx="609600" cy="742950"/>
          </a:xfrm>
          <a:prstGeom prst="rect">
            <a:avLst/>
          </a:prstGeom>
        </p:spPr>
      </p:pic>
      <p:pic>
        <p:nvPicPr>
          <p:cNvPr id="9" name="Grafik 8" descr="Spørgsmål kontur">
            <a:extLst>
              <a:ext uri="{FF2B5EF4-FFF2-40B4-BE49-F238E27FC236}">
                <a16:creationId xmlns:a16="http://schemas.microsoft.com/office/drawing/2014/main" id="{5F2C201F-6E8D-A071-2D57-46B81ED1A8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6700" y="4000500"/>
            <a:ext cx="533400" cy="533400"/>
          </a:xfrm>
          <a:prstGeom prst="rect">
            <a:avLst/>
          </a:prstGeom>
        </p:spPr>
      </p:pic>
      <p:pic>
        <p:nvPicPr>
          <p:cNvPr id="10" name="Grafik 9" descr="Eksponentiel graf kontur">
            <a:extLst>
              <a:ext uri="{FF2B5EF4-FFF2-40B4-BE49-F238E27FC236}">
                <a16:creationId xmlns:a16="http://schemas.microsoft.com/office/drawing/2014/main" id="{1B818530-E4AC-5F8C-9FD9-16497876D1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8600" y="3162300"/>
            <a:ext cx="533400" cy="533400"/>
          </a:xfrm>
          <a:prstGeom prst="rect">
            <a:avLst/>
          </a:prstGeom>
        </p:spPr>
      </p:pic>
      <p:pic>
        <p:nvPicPr>
          <p:cNvPr id="5" name="Billede 4" descr="Et billede, der indeholder cirkel, Font/skrifttype, logo, Grafik&#10;&#10;AI-genereret indhold kan være ukorrekt.">
            <a:extLst>
              <a:ext uri="{FF2B5EF4-FFF2-40B4-BE49-F238E27FC236}">
                <a16:creationId xmlns:a16="http://schemas.microsoft.com/office/drawing/2014/main" id="{0F3FEFFE-40AA-D817-9957-224D3926693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5543552" y="365125"/>
            <a:ext cx="1381852" cy="1325563"/>
          </a:xfrm>
          <a:prstGeom prst="rect">
            <a:avLst/>
          </a:prstGeom>
          <a:ln>
            <a:noFill/>
          </a:ln>
        </p:spPr>
      </p:pic>
    </p:spTree>
    <p:extLst>
      <p:ext uri="{BB962C8B-B14F-4D97-AF65-F5344CB8AC3E}">
        <p14:creationId xmlns:p14="http://schemas.microsoft.com/office/powerpoint/2010/main" val="689468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EA87E-A49D-D2E0-6A81-F78CCCE9A2C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50EFA1E-6C36-852B-0AC7-DC1FC9B13CA2}"/>
              </a:ext>
            </a:extLst>
          </p:cNvPr>
          <p:cNvSpPr>
            <a:spLocks noGrp="1"/>
          </p:cNvSpPr>
          <p:nvPr>
            <p:ph type="title"/>
          </p:nvPr>
        </p:nvSpPr>
        <p:spPr>
          <a:xfrm>
            <a:off x="838200" y="365125"/>
            <a:ext cx="5019675" cy="1344613"/>
          </a:xfrm>
        </p:spPr>
        <p:txBody>
          <a:bodyPr/>
          <a:lstStyle/>
          <a:p>
            <a:r>
              <a:rPr lang="da-DK" dirty="0"/>
              <a:t>Eksempel - Handling</a:t>
            </a:r>
          </a:p>
        </p:txBody>
      </p:sp>
      <p:sp>
        <p:nvSpPr>
          <p:cNvPr id="3" name="Pladsholder til indhold 2">
            <a:extLst>
              <a:ext uri="{FF2B5EF4-FFF2-40B4-BE49-F238E27FC236}">
                <a16:creationId xmlns:a16="http://schemas.microsoft.com/office/drawing/2014/main" id="{21545507-4FB1-29EF-BA1D-1157A8CDA216}"/>
              </a:ext>
            </a:extLst>
          </p:cNvPr>
          <p:cNvSpPr>
            <a:spLocks noGrp="1"/>
          </p:cNvSpPr>
          <p:nvPr>
            <p:ph idx="1"/>
          </p:nvPr>
        </p:nvSpPr>
        <p:spPr/>
        <p:txBody>
          <a:bodyPr vert="horz" lIns="91440" tIns="45720" rIns="91440" bIns="45720" rtlCol="0" anchor="t">
            <a:noAutofit/>
          </a:bodyPr>
          <a:lstStyle/>
          <a:p>
            <a:pPr>
              <a:buNone/>
            </a:pPr>
            <a:r>
              <a:rPr lang="da-DK" sz="1600" b="1"/>
              <a:t>Tilgangen til Anna </a:t>
            </a:r>
            <a:br>
              <a:rPr lang="da-DK" sz="1600" b="1"/>
            </a:br>
            <a:r>
              <a:rPr lang="da-DK" sz="1600"/>
              <a:t>Frem for at stille spørgsmål til Anna skal de sætte ord på det, der sker i situationen. Anna kan ikke huske, hvad de fortæller, men målet er at skabe ro og velbefindende i situationen. De kan fx sige: ”Det er bare dig og mig Anna, vi sidder lidt sammen her. Hvor er det dejligt at være sammen med dig”, eller: ”Godt, du kom Anna, jeg har ledt efter dig. Jeg har brug for din hjælp til ...”.</a:t>
            </a:r>
          </a:p>
          <a:p>
            <a:pPr>
              <a:buNone/>
            </a:pPr>
            <a:r>
              <a:rPr lang="da-DK" sz="1600" b="1"/>
              <a:t>At nå Anna i tide</a:t>
            </a:r>
            <a:r>
              <a:rPr lang="da-DK" sz="1600"/>
              <a:t> </a:t>
            </a:r>
            <a:br>
              <a:rPr lang="da-DK" sz="1600"/>
            </a:br>
            <a:r>
              <a:rPr lang="da-DK" sz="1600"/>
              <a:t>Frem for at vente på, at Anna kommer til dem, skal de prøve at opsøge hende. … I løbet af eftermiddagen skal de tage kontakt til Anna ca. en gang i timen. Medarbejderne skal være særligt opmærksomme på, hvornår de skal opsøge Anna. Står hun fx og kigger uden for sin dør, er det tegn på, at hun har brug for hjælp.</a:t>
            </a:r>
          </a:p>
          <a:p>
            <a:pPr>
              <a:buNone/>
            </a:pPr>
            <a:r>
              <a:rPr lang="da-DK" sz="1600" b="1" err="1"/>
              <a:t>Relationsopbygning</a:t>
            </a:r>
            <a:r>
              <a:rPr lang="da-DK" sz="1600" b="1"/>
              <a:t> og meningsfuld beskæftigelse for Anna </a:t>
            </a:r>
            <a:br>
              <a:rPr lang="en-US"/>
            </a:br>
            <a:r>
              <a:rPr lang="da-DK" sz="1600"/>
              <a:t>De iværksætter en kontakt-ø om eftermiddagen med 15 minutters samvær med Anna (ca. en time før, Anna plejer at blive urolig). Målet med kontakt-øen er at opbygge en tættere relation mellem medarbejderne og Anna og at afprøve, hvad der vil være meningsfuld beskæftigelse for Anna.</a:t>
            </a:r>
          </a:p>
          <a:p>
            <a:pPr>
              <a:buNone/>
            </a:pPr>
            <a:r>
              <a:rPr lang="da-DK" sz="1600" b="1"/>
              <a:t>Plan for, når Anna går </a:t>
            </a:r>
            <a:br>
              <a:rPr lang="da-DK" sz="1600" b="1"/>
            </a:br>
            <a:r>
              <a:rPr lang="da-DK" sz="1600"/>
              <a:t>To medarbejdere går sammen om at nedskrive en plan for, hvad der skal ske, når Anna går, så hun ikke føler sig forfulgt. Hvis Anna viser tegn på at føle sig forfulgt, skal de trække sig tilbage, vente lidt og så vidt muligt nærme sig Anna fra siden (frem for at komme bagfra). Her kan de fx imødekomme Anna: ”Goddag Anna – godt at se dig! Du skal også ned i byen ser jeg – så kan vi jo følges ad”.</a:t>
            </a:r>
            <a:endParaRPr lang="da-DK"/>
          </a:p>
        </p:txBody>
      </p:sp>
      <p:sp>
        <p:nvSpPr>
          <p:cNvPr id="4" name="Pladsholder til slidenummer 3">
            <a:extLst>
              <a:ext uri="{FF2B5EF4-FFF2-40B4-BE49-F238E27FC236}">
                <a16:creationId xmlns:a16="http://schemas.microsoft.com/office/drawing/2014/main" id="{48C85BEC-6EA1-B5DF-BF1D-F7AFBF3F80E0}"/>
              </a:ext>
            </a:extLst>
          </p:cNvPr>
          <p:cNvSpPr>
            <a:spLocks noGrp="1"/>
          </p:cNvSpPr>
          <p:nvPr>
            <p:ph type="sldNum" sz="quarter" idx="12"/>
          </p:nvPr>
        </p:nvSpPr>
        <p:spPr/>
        <p:txBody>
          <a:bodyPr/>
          <a:lstStyle/>
          <a:p>
            <a:fld id="{0DAB5548-7253-48D6-B95B-F3D312A72220}" type="slidenum">
              <a:rPr lang="da-DK" smtClean="0"/>
              <a:pPr/>
              <a:t>53</a:t>
            </a:fld>
            <a:endParaRPr lang="da-DK"/>
          </a:p>
        </p:txBody>
      </p:sp>
      <p:sp>
        <p:nvSpPr>
          <p:cNvPr id="6" name="Tekstfelt 5">
            <a:extLst>
              <a:ext uri="{FF2B5EF4-FFF2-40B4-BE49-F238E27FC236}">
                <a16:creationId xmlns:a16="http://schemas.microsoft.com/office/drawing/2014/main" id="{4D6D2AA6-EA16-AF60-3B8B-F4D143AEB938}"/>
              </a:ext>
            </a:extLst>
          </p:cNvPr>
          <p:cNvSpPr txBox="1"/>
          <p:nvPr/>
        </p:nvSpPr>
        <p:spPr>
          <a:xfrm>
            <a:off x="4166577" y="65373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a:t>Kilde: Sundhedsstyrelsens demenshåndbog "Metode til at forstå </a:t>
            </a:r>
            <a:r>
              <a:rPr lang="da-DK" sz="900" err="1"/>
              <a:t>ædfærdsmæssige</a:t>
            </a:r>
            <a:r>
              <a:rPr lang="da-DK" sz="900"/>
              <a:t> og psykiske symptomer i praksis"</a:t>
            </a:r>
          </a:p>
        </p:txBody>
      </p:sp>
      <p:pic>
        <p:nvPicPr>
          <p:cNvPr id="7" name="Grafik 6" descr="Kommentar vigtigt kontur">
            <a:extLst>
              <a:ext uri="{FF2B5EF4-FFF2-40B4-BE49-F238E27FC236}">
                <a16:creationId xmlns:a16="http://schemas.microsoft.com/office/drawing/2014/main" id="{E4552F86-2491-AC58-F87A-7EF0E64D73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575" y="2009775"/>
            <a:ext cx="542925" cy="542925"/>
          </a:xfrm>
          <a:prstGeom prst="rect">
            <a:avLst/>
          </a:prstGeom>
        </p:spPr>
      </p:pic>
      <p:pic>
        <p:nvPicPr>
          <p:cNvPr id="8" name="Grafik 7" descr="Spørgsmål kontur">
            <a:extLst>
              <a:ext uri="{FF2B5EF4-FFF2-40B4-BE49-F238E27FC236}">
                <a16:creationId xmlns:a16="http://schemas.microsoft.com/office/drawing/2014/main" id="{EECA2ED8-1BD7-7ABD-A45D-BA5BD9CB66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550" y="2095500"/>
            <a:ext cx="914400" cy="914400"/>
          </a:xfrm>
          <a:prstGeom prst="rect">
            <a:avLst/>
          </a:prstGeom>
        </p:spPr>
      </p:pic>
      <p:cxnSp>
        <p:nvCxnSpPr>
          <p:cNvPr id="10" name="Lige pilforbindelse 9">
            <a:extLst>
              <a:ext uri="{FF2B5EF4-FFF2-40B4-BE49-F238E27FC236}">
                <a16:creationId xmlns:a16="http://schemas.microsoft.com/office/drawing/2014/main" id="{FE7418EA-7DCE-ADF4-0B64-331F9AC0BB3C}"/>
              </a:ext>
            </a:extLst>
          </p:cNvPr>
          <p:cNvCxnSpPr/>
          <p:nvPr/>
        </p:nvCxnSpPr>
        <p:spPr>
          <a:xfrm>
            <a:off x="638175" y="2133600"/>
            <a:ext cx="266700" cy="31432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C455D5CD-E1F6-E455-14D3-13F8CE33715F}"/>
              </a:ext>
            </a:extLst>
          </p:cNvPr>
          <p:cNvCxnSpPr>
            <a:cxnSpLocks/>
          </p:cNvCxnSpPr>
          <p:nvPr/>
        </p:nvCxnSpPr>
        <p:spPr>
          <a:xfrm flipH="1">
            <a:off x="704850" y="2124074"/>
            <a:ext cx="238125" cy="31432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Grafik 11" descr="Ur kontur">
            <a:extLst>
              <a:ext uri="{FF2B5EF4-FFF2-40B4-BE49-F238E27FC236}">
                <a16:creationId xmlns:a16="http://schemas.microsoft.com/office/drawing/2014/main" id="{1DCBBB60-34C3-A9AF-C569-2CE66DC353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250" y="3362325"/>
            <a:ext cx="676275" cy="638175"/>
          </a:xfrm>
          <a:prstGeom prst="rect">
            <a:avLst/>
          </a:prstGeom>
        </p:spPr>
      </p:pic>
      <p:pic>
        <p:nvPicPr>
          <p:cNvPr id="13" name="Grafik 12" descr="Cirkeldiagram 25% med massiv udfyldning">
            <a:extLst>
              <a:ext uri="{FF2B5EF4-FFF2-40B4-BE49-F238E27FC236}">
                <a16:creationId xmlns:a16="http://schemas.microsoft.com/office/drawing/2014/main" id="{D33F8DE3-C551-BFE6-8470-50432B2E94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2400" y="4381500"/>
            <a:ext cx="676275" cy="638175"/>
          </a:xfrm>
          <a:prstGeom prst="rect">
            <a:avLst/>
          </a:prstGeom>
        </p:spPr>
      </p:pic>
      <p:pic>
        <p:nvPicPr>
          <p:cNvPr id="14" name="Grafik 13" descr="Rute (to knappenåle med en sti) kontur">
            <a:extLst>
              <a:ext uri="{FF2B5EF4-FFF2-40B4-BE49-F238E27FC236}">
                <a16:creationId xmlns:a16="http://schemas.microsoft.com/office/drawing/2014/main" id="{9497E1A3-F2C2-7FF5-B458-190C431DE6D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250" y="5267325"/>
            <a:ext cx="914400" cy="914400"/>
          </a:xfrm>
          <a:prstGeom prst="rect">
            <a:avLst/>
          </a:prstGeom>
        </p:spPr>
      </p:pic>
      <p:pic>
        <p:nvPicPr>
          <p:cNvPr id="5" name="Billede 4" descr="Et billede, der indeholder cirkel, logo, Font/skrifttype, Grafik&#10;&#10;AI-genereret indhold kan være ukorrekt.">
            <a:extLst>
              <a:ext uri="{FF2B5EF4-FFF2-40B4-BE49-F238E27FC236}">
                <a16:creationId xmlns:a16="http://schemas.microsoft.com/office/drawing/2014/main" id="{32CEEFD6-CBFB-E819-0EA3-DD8ABA166F3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4664" t="1950" r="137"/>
          <a:stretch>
            <a:fillRect/>
          </a:stretch>
        </p:blipFill>
        <p:spPr>
          <a:xfrm>
            <a:off x="6110288" y="454658"/>
            <a:ext cx="1085851" cy="1075694"/>
          </a:xfrm>
          <a:prstGeom prst="rect">
            <a:avLst/>
          </a:prstGeom>
        </p:spPr>
      </p:pic>
    </p:spTree>
    <p:extLst>
      <p:ext uri="{BB962C8B-B14F-4D97-AF65-F5344CB8AC3E}">
        <p14:creationId xmlns:p14="http://schemas.microsoft.com/office/powerpoint/2010/main" val="22079670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DDE14-EBBC-32AD-6150-63055EAC620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240160A-D628-3E47-9255-8180CE2F1BBE}"/>
              </a:ext>
            </a:extLst>
          </p:cNvPr>
          <p:cNvSpPr>
            <a:spLocks noGrp="1"/>
          </p:cNvSpPr>
          <p:nvPr>
            <p:ph type="title"/>
          </p:nvPr>
        </p:nvSpPr>
        <p:spPr/>
        <p:txBody>
          <a:bodyPr/>
          <a:lstStyle/>
          <a:p>
            <a:r>
              <a:rPr lang="da-DK"/>
              <a:t>Eksempel - Evaluering</a:t>
            </a:r>
          </a:p>
        </p:txBody>
      </p:sp>
      <p:sp>
        <p:nvSpPr>
          <p:cNvPr id="3" name="Pladsholder til indhold 2">
            <a:extLst>
              <a:ext uri="{FF2B5EF4-FFF2-40B4-BE49-F238E27FC236}">
                <a16:creationId xmlns:a16="http://schemas.microsoft.com/office/drawing/2014/main" id="{BD18A84F-D4D6-08AE-A9AA-D7899215DD87}"/>
              </a:ext>
            </a:extLst>
          </p:cNvPr>
          <p:cNvSpPr>
            <a:spLocks noGrp="1"/>
          </p:cNvSpPr>
          <p:nvPr>
            <p:ph idx="1"/>
          </p:nvPr>
        </p:nvSpPr>
        <p:spPr/>
        <p:txBody>
          <a:bodyPr vert="horz" lIns="91440" tIns="45720" rIns="91440" bIns="45720" rtlCol="0" anchor="t">
            <a:noAutofit/>
          </a:bodyPr>
          <a:lstStyle/>
          <a:p>
            <a:pPr>
              <a:buNone/>
            </a:pPr>
            <a:r>
              <a:rPr lang="da-DK" sz="1600"/>
              <a:t>I evalueringen følger medarbejderne op og taler om virkningen af indsatserne med Anna. </a:t>
            </a:r>
            <a:endParaRPr lang="da-DK"/>
          </a:p>
          <a:p>
            <a:pPr>
              <a:buNone/>
            </a:pPr>
            <a:r>
              <a:rPr lang="da-DK" sz="1600"/>
              <a:t>Efter to-tre uger har der været færre episoder, hvor Anna er gået fra plejehjemmet. </a:t>
            </a:r>
            <a:endParaRPr lang="da-DK"/>
          </a:p>
          <a:p>
            <a:pPr>
              <a:buNone/>
            </a:pPr>
            <a:r>
              <a:rPr lang="da-DK" sz="1600"/>
              <a:t>Medarbejderne oplever i højere grad at kunne aflæse Anna, og hvornår hun skal opsøges. </a:t>
            </a:r>
            <a:endParaRPr lang="da-DK"/>
          </a:p>
          <a:p>
            <a:pPr>
              <a:buNone/>
            </a:pPr>
            <a:r>
              <a:rPr lang="da-DK" sz="1600"/>
              <a:t>Medarbejdernes fornemmelse er, at Anna i mindre grad føler sig forfulgt, og at der er god effekt af at møde Anna på en positiv og opsøgende måde. </a:t>
            </a:r>
            <a:endParaRPr lang="da-DK"/>
          </a:p>
          <a:p>
            <a:pPr>
              <a:buNone/>
            </a:pPr>
            <a:r>
              <a:rPr lang="da-DK" sz="1600"/>
              <a:t>Virkningen af kontakt-øerne er sværere at spore. Nogle kontakt-øer må opgives undervejs, fordi Anna er for urolig og svær at fastholde. Derfor bliver indsatserne med kontakt-øerne justeret. Fx bliver tidspunktet for kontakt-øerne rykket, og de laver aftaler om nye afprøvninger, og hvad </a:t>
            </a:r>
            <a:r>
              <a:rPr lang="da-DK" sz="1600" err="1"/>
              <a:t>kontaktøerne</a:t>
            </a:r>
            <a:r>
              <a:rPr lang="da-DK" sz="1600"/>
              <a:t> skal indeholde.</a:t>
            </a:r>
            <a:endParaRPr lang="da-DK"/>
          </a:p>
        </p:txBody>
      </p:sp>
      <p:sp>
        <p:nvSpPr>
          <p:cNvPr id="4" name="Pladsholder til slidenummer 3">
            <a:extLst>
              <a:ext uri="{FF2B5EF4-FFF2-40B4-BE49-F238E27FC236}">
                <a16:creationId xmlns:a16="http://schemas.microsoft.com/office/drawing/2014/main" id="{57AABEC6-B117-8FC5-4895-0AE05EADD8A8}"/>
              </a:ext>
            </a:extLst>
          </p:cNvPr>
          <p:cNvSpPr>
            <a:spLocks noGrp="1"/>
          </p:cNvSpPr>
          <p:nvPr>
            <p:ph type="sldNum" sz="quarter" idx="12"/>
          </p:nvPr>
        </p:nvSpPr>
        <p:spPr/>
        <p:txBody>
          <a:bodyPr/>
          <a:lstStyle/>
          <a:p>
            <a:fld id="{0DAB5548-7253-48D6-B95B-F3D312A72220}" type="slidenum">
              <a:rPr lang="da-DK" smtClean="0"/>
              <a:pPr/>
              <a:t>54</a:t>
            </a:fld>
            <a:endParaRPr lang="da-DK"/>
          </a:p>
        </p:txBody>
      </p:sp>
      <p:sp>
        <p:nvSpPr>
          <p:cNvPr id="6" name="Tekstfelt 5">
            <a:extLst>
              <a:ext uri="{FF2B5EF4-FFF2-40B4-BE49-F238E27FC236}">
                <a16:creationId xmlns:a16="http://schemas.microsoft.com/office/drawing/2014/main" id="{28B22FCF-B83A-28A0-5BD5-BC83ECA2DBB7}"/>
              </a:ext>
            </a:extLst>
          </p:cNvPr>
          <p:cNvSpPr txBox="1"/>
          <p:nvPr/>
        </p:nvSpPr>
        <p:spPr>
          <a:xfrm>
            <a:off x="4166577" y="6537359"/>
            <a:ext cx="80283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900"/>
              <a:t>Kilde: Sundhedsstyrelsens demenshåndbog "Metode til at forstå </a:t>
            </a:r>
            <a:r>
              <a:rPr lang="da-DK" sz="900" err="1"/>
              <a:t>ædfærdsmæssige</a:t>
            </a:r>
            <a:r>
              <a:rPr lang="da-DK" sz="900"/>
              <a:t> og psykiske symptomer i praksis"</a:t>
            </a:r>
          </a:p>
        </p:txBody>
      </p:sp>
      <p:pic>
        <p:nvPicPr>
          <p:cNvPr id="5" name="Billede 4" descr="Et billede, der indeholder cirkel, logo, Font/skrifttype, Grafik&#10;&#10;AI-genereret indhold kan være ukorrekt.">
            <a:extLst>
              <a:ext uri="{FF2B5EF4-FFF2-40B4-BE49-F238E27FC236}">
                <a16:creationId xmlns:a16="http://schemas.microsoft.com/office/drawing/2014/main" id="{07B2076F-170C-D314-99CC-E24C20056A8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439" t="-244" r="471" b="-147"/>
          <a:stretch>
            <a:fillRect/>
          </a:stretch>
        </p:blipFill>
        <p:spPr>
          <a:xfrm>
            <a:off x="6132513" y="374650"/>
            <a:ext cx="1338551" cy="1325563"/>
          </a:xfrm>
          <a:prstGeom prst="rect">
            <a:avLst/>
          </a:prstGeom>
        </p:spPr>
      </p:pic>
    </p:spTree>
    <p:extLst>
      <p:ext uri="{BB962C8B-B14F-4D97-AF65-F5344CB8AC3E}">
        <p14:creationId xmlns:p14="http://schemas.microsoft.com/office/powerpoint/2010/main" val="3600289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E055A-E9CF-EAAF-E6C9-901E94E29BF8}"/>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B7C477FC-DEC7-0FD6-AAA2-33B08577E108}"/>
              </a:ext>
            </a:extLst>
          </p:cNvPr>
          <p:cNvPicPr>
            <a:picLocks noChangeAspect="1"/>
          </p:cNvPicPr>
          <p:nvPr/>
        </p:nvPicPr>
        <p:blipFill>
          <a:blip r:embed="rId5">
            <a:extLst>
              <a:ext uri="{28A0092B-C50C-407E-A947-70E740481C1C}">
                <a14:useLocalDpi xmlns:a14="http://schemas.microsoft.com/office/drawing/2010/main" val="0"/>
              </a:ext>
            </a:extLst>
          </a:blip>
          <a:srcRect l="1063"/>
          <a:stretch/>
        </p:blipFill>
        <p:spPr>
          <a:xfrm>
            <a:off x="987619" y="1601061"/>
            <a:ext cx="5115259" cy="3848018"/>
          </a:xfrm>
          <a:prstGeom prst="rect">
            <a:avLst/>
          </a:prstGeom>
        </p:spPr>
      </p:pic>
      <p:sp>
        <p:nvSpPr>
          <p:cNvPr id="3" name="Pladsholder til slidenummer 2">
            <a:extLst>
              <a:ext uri="{FF2B5EF4-FFF2-40B4-BE49-F238E27FC236}">
                <a16:creationId xmlns:a16="http://schemas.microsoft.com/office/drawing/2014/main" id="{B8E6A449-BBB0-8734-F968-E34A3D6AF36F}"/>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6</a:t>
            </a:fld>
            <a:endParaRPr lang="da-DK"/>
          </a:p>
        </p:txBody>
      </p:sp>
      <p:pic>
        <p:nvPicPr>
          <p:cNvPr id="7" name="Billede 6">
            <a:extLst>
              <a:ext uri="{FF2B5EF4-FFF2-40B4-BE49-F238E27FC236}">
                <a16:creationId xmlns:a16="http://schemas.microsoft.com/office/drawing/2014/main" id="{0B859FD9-C67E-3721-1074-D41A748B0EFC}"/>
              </a:ext>
            </a:extLst>
          </p:cNvPr>
          <p:cNvPicPr>
            <a:picLocks noChangeAspect="1"/>
          </p:cNvPicPr>
          <p:nvPr/>
        </p:nvPicPr>
        <p:blipFill>
          <a:blip r:embed="rId6"/>
          <a:stretch>
            <a:fillRect/>
          </a:stretch>
        </p:blipFill>
        <p:spPr>
          <a:xfrm>
            <a:off x="587786" y="364139"/>
            <a:ext cx="11016427" cy="6242845"/>
          </a:xfrm>
          <a:prstGeom prst="rect">
            <a:avLst/>
          </a:prstGeom>
        </p:spPr>
      </p:pic>
    </p:spTree>
    <p:custDataLst>
      <p:custData r:id="rId1"/>
      <p:custData r:id="rId2"/>
    </p:custDataLst>
    <p:extLst>
      <p:ext uri="{BB962C8B-B14F-4D97-AF65-F5344CB8AC3E}">
        <p14:creationId xmlns:p14="http://schemas.microsoft.com/office/powerpoint/2010/main" val="2999001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091D6-BD69-69FF-E6CA-CB40AE850D96}"/>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698E712B-52A4-284D-5BDF-8AF392EC3442}"/>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7</a:t>
            </a:fld>
            <a:endParaRPr lang="da-DK"/>
          </a:p>
        </p:txBody>
      </p:sp>
      <p:pic>
        <p:nvPicPr>
          <p:cNvPr id="11" name="Billede 10" descr="Et billede, der indeholder tekst, skærmbillede, Font/skrifttype&#10;&#10;AI-genereret indhold kan være ukorrekt.">
            <a:extLst>
              <a:ext uri="{FF2B5EF4-FFF2-40B4-BE49-F238E27FC236}">
                <a16:creationId xmlns:a16="http://schemas.microsoft.com/office/drawing/2014/main" id="{63E6D0D5-E2E4-432F-DF44-BB6C5C6DCCB6}"/>
              </a:ext>
            </a:extLst>
          </p:cNvPr>
          <p:cNvPicPr>
            <a:picLocks noChangeAspect="1"/>
          </p:cNvPicPr>
          <p:nvPr/>
        </p:nvPicPr>
        <p:blipFill>
          <a:blip r:embed="rId5"/>
          <a:stretch>
            <a:fillRect/>
          </a:stretch>
        </p:blipFill>
        <p:spPr>
          <a:xfrm>
            <a:off x="747920" y="1603926"/>
            <a:ext cx="6130771" cy="2832607"/>
          </a:xfrm>
          <a:prstGeom prst="rect">
            <a:avLst/>
          </a:prstGeom>
        </p:spPr>
      </p:pic>
      <p:pic>
        <p:nvPicPr>
          <p:cNvPr id="7" name="Billede 6">
            <a:extLst>
              <a:ext uri="{FF2B5EF4-FFF2-40B4-BE49-F238E27FC236}">
                <a16:creationId xmlns:a16="http://schemas.microsoft.com/office/drawing/2014/main" id="{DAC32833-A22E-A977-F10C-BEF204007F49}"/>
              </a:ext>
            </a:extLst>
          </p:cNvPr>
          <p:cNvPicPr>
            <a:picLocks noChangeAspect="1"/>
          </p:cNvPicPr>
          <p:nvPr/>
        </p:nvPicPr>
        <p:blipFill>
          <a:blip r:embed="rId6"/>
          <a:stretch>
            <a:fillRect/>
          </a:stretch>
        </p:blipFill>
        <p:spPr>
          <a:xfrm>
            <a:off x="578133" y="364139"/>
            <a:ext cx="11205419" cy="6242845"/>
          </a:xfrm>
          <a:prstGeom prst="rect">
            <a:avLst/>
          </a:prstGeom>
        </p:spPr>
      </p:pic>
    </p:spTree>
    <p:custDataLst>
      <p:custData r:id="rId1"/>
      <p:custData r:id="rId2"/>
    </p:custDataLst>
    <p:extLst>
      <p:ext uri="{BB962C8B-B14F-4D97-AF65-F5344CB8AC3E}">
        <p14:creationId xmlns:p14="http://schemas.microsoft.com/office/powerpoint/2010/main" val="780909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C6B35-9A8B-1E30-5810-420DB83A0DBD}"/>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F08734B3-669B-9856-4E40-56D6FB366F33}"/>
              </a:ext>
            </a:extLst>
          </p:cNvPr>
          <p:cNvPicPr>
            <a:picLocks noChangeAspect="1"/>
          </p:cNvPicPr>
          <p:nvPr/>
        </p:nvPicPr>
        <p:blipFill>
          <a:blip r:embed="rId5"/>
          <a:stretch>
            <a:fillRect/>
          </a:stretch>
        </p:blipFill>
        <p:spPr>
          <a:xfrm>
            <a:off x="608778" y="481893"/>
            <a:ext cx="11766300" cy="5931922"/>
          </a:xfrm>
          <a:prstGeom prst="rect">
            <a:avLst/>
          </a:prstGeom>
        </p:spPr>
      </p:pic>
      <p:sp>
        <p:nvSpPr>
          <p:cNvPr id="3" name="Pladsholder til slidenummer 2">
            <a:extLst>
              <a:ext uri="{FF2B5EF4-FFF2-40B4-BE49-F238E27FC236}">
                <a16:creationId xmlns:a16="http://schemas.microsoft.com/office/drawing/2014/main" id="{7E2F996D-0D40-A6C1-90C4-BA8D1104BADD}"/>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7EC89C-17A0-4E64-A6D2-B825673CEEDF}" type="slidenum">
              <a:rPr lang="da-DK" smtClean="0"/>
              <a:pPr>
                <a:spcAft>
                  <a:spcPts val="600"/>
                </a:spcAft>
              </a:pPr>
              <a:t>8</a:t>
            </a:fld>
            <a:endParaRPr lang="da-DK"/>
          </a:p>
        </p:txBody>
      </p:sp>
      <p:sp>
        <p:nvSpPr>
          <p:cNvPr id="2" name="Tekstfelt 1">
            <a:extLst>
              <a:ext uri="{FF2B5EF4-FFF2-40B4-BE49-F238E27FC236}">
                <a16:creationId xmlns:a16="http://schemas.microsoft.com/office/drawing/2014/main" id="{3C8EA6EC-CACA-566F-9B0C-6316FC010E93}"/>
              </a:ext>
            </a:extLst>
          </p:cNvPr>
          <p:cNvSpPr txBox="1"/>
          <p:nvPr/>
        </p:nvSpPr>
        <p:spPr>
          <a:xfrm>
            <a:off x="846461" y="5410229"/>
            <a:ext cx="6166570" cy="646331"/>
          </a:xfrm>
          <a:prstGeom prst="rect">
            <a:avLst/>
          </a:prstGeom>
          <a:noFill/>
        </p:spPr>
        <p:txBody>
          <a:bodyPr wrap="square" rtlCol="0">
            <a:spAutoFit/>
          </a:bodyPr>
          <a:lstStyle/>
          <a:p>
            <a:r>
              <a:rPr lang="da-DK" dirty="0">
                <a:hlinkClick r:id="rId6"/>
              </a:rPr>
              <a:t>Video "Adfærdsændringer hos mennesker med demens" (3 min) </a:t>
            </a:r>
            <a:br>
              <a:rPr lang="da-DK" dirty="0">
                <a:hlinkClick r:id="rId6"/>
              </a:rPr>
            </a:br>
            <a:r>
              <a:rPr lang="da-DK" dirty="0">
                <a:hlinkClick r:id="rId6"/>
              </a:rPr>
              <a:t>fra Nationalt Videncenter for demens</a:t>
            </a:r>
            <a:endParaRPr lang="da-DK" dirty="0"/>
          </a:p>
        </p:txBody>
      </p:sp>
      <p:pic>
        <p:nvPicPr>
          <p:cNvPr id="5" name="Billede 4">
            <a:extLst>
              <a:ext uri="{FF2B5EF4-FFF2-40B4-BE49-F238E27FC236}">
                <a16:creationId xmlns:a16="http://schemas.microsoft.com/office/drawing/2014/main" id="{1E8281FA-999A-60AB-7F58-793E4529CEF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200" b="94400" l="6064" r="97416">
                        <a14:foregroundMark x1="9543" y1="49371" x2="31113" y2="15200"/>
                        <a14:foregroundMark x1="31113" y1="15200" x2="39364" y2="10286"/>
                        <a14:foregroundMark x1="39364" y1="10286" x2="61829" y2="11200"/>
                        <a14:foregroundMark x1="61829" y1="11200" x2="76342" y2="31771"/>
                        <a14:foregroundMark x1="76342" y1="31771" x2="83201" y2="50400"/>
                        <a14:foregroundMark x1="83201" y1="50400" x2="79920" y2="69029"/>
                        <a14:foregroundMark x1="79920" y1="69029" x2="70875" y2="85829"/>
                        <a14:foregroundMark x1="70875" y1="85829" x2="41849" y2="86171"/>
                        <a14:foregroundMark x1="41849" y1="86171" x2="26640" y2="64686"/>
                        <a14:foregroundMark x1="26640" y1="64686" x2="17594" y2="39886"/>
                        <a14:foregroundMark x1="6262" y1="50629" x2="6262" y2="50629"/>
                        <a14:foregroundMark x1="30915" y1="7200" x2="62425" y2="8000"/>
                        <a14:foregroundMark x1="94135" y1="49029" x2="94135" y2="49029"/>
                        <a14:foregroundMark x1="97416" y1="50971" x2="97416" y2="50971"/>
                        <a14:foregroundMark x1="33996" y1="89143" x2="51392" y2="93486"/>
                        <a14:foregroundMark x1="51392" y1="93486" x2="54871" y2="92686"/>
                        <a14:foregroundMark x1="63419" y1="93486" x2="72565" y2="87657"/>
                        <a14:foregroundMark x1="72565" y1="87657" x2="85586" y2="69143"/>
                        <a14:foregroundMark x1="87972" y1="66286" x2="89761" y2="45029"/>
                        <a14:foregroundMark x1="89761" y1="45029" x2="89662" y2="44686"/>
                        <a14:foregroundMark x1="92545" y1="54857" x2="92147" y2="45257"/>
                        <a14:foregroundMark x1="92147" y1="45257" x2="89165" y2="39543"/>
                        <a14:foregroundMark x1="68390" y1="9257" x2="78032" y2="20914"/>
                        <a14:foregroundMark x1="78032" y1="20914" x2="78032" y2="21943"/>
                        <a14:foregroundMark x1="7952" y1="51657" x2="25944" y2="82971"/>
                        <a14:foregroundMark x1="32008" y1="68914" x2="33598" y2="39543"/>
                        <a14:foregroundMark x1="33598" y1="39543" x2="47515" y2="61371"/>
                        <a14:foregroundMark x1="47515" y1="61371" x2="48708" y2="23543"/>
                        <a14:foregroundMark x1="48708" y1="23543" x2="50000" y2="50400"/>
                        <a14:foregroundMark x1="50000" y1="50400" x2="65507" y2="66514"/>
                        <a14:foregroundMark x1="65507" y1="66514" x2="60835" y2="79886"/>
                        <a14:foregroundMark x1="59145" y1="35314" x2="61034" y2="53371"/>
                        <a14:foregroundMark x1="61034" y1="53371" x2="52883" y2="42743"/>
                        <a14:foregroundMark x1="52883" y1="42743" x2="49006" y2="56000"/>
                        <a14:foregroundMark x1="52187" y1="30857" x2="51889" y2="54971"/>
                        <a14:foregroundMark x1="51889" y1="54971" x2="47913" y2="30971"/>
                        <a14:foregroundMark x1="47913" y1="30971" x2="41352" y2="35314"/>
                        <a14:foregroundMark x1="41352" y1="35314" x2="36978" y2="54400"/>
                        <a14:foregroundMark x1="36978" y1="54400" x2="22763" y2="66400"/>
                        <a14:foregroundMark x1="22763" y1="66400" x2="21372" y2="56000"/>
                        <a14:foregroundMark x1="31909" y1="33257" x2="28131" y2="45600"/>
                        <a14:foregroundMark x1="28131" y1="45600" x2="38867" y2="56686"/>
                        <a14:foregroundMark x1="38867" y1="56686" x2="51193" y2="62743"/>
                        <a14:foregroundMark x1="51193" y1="62743" x2="53082" y2="72343"/>
                        <a14:foregroundMark x1="53082" y1="72343" x2="52485" y2="76914"/>
                        <a14:foregroundMark x1="52386" y1="76686" x2="54274" y2="27657"/>
                        <a14:foregroundMark x1="54274" y1="27657" x2="53877" y2="27086"/>
                        <a14:foregroundMark x1="43539" y1="91543" x2="37376" y2="76686"/>
                        <a14:foregroundMark x1="37376" y1="76686" x2="36183" y2="41714"/>
                        <a14:foregroundMark x1="35388" y1="30057" x2="33201" y2="34514"/>
                        <a14:foregroundMark x1="24652" y1="54971" x2="28032" y2="62629"/>
                        <a14:foregroundMark x1="26044" y1="51886" x2="27833" y2="61600"/>
                        <a14:foregroundMark x1="27833" y1="61600" x2="28131" y2="61029"/>
                        <a14:foregroundMark x1="29324" y1="51886" x2="28827" y2="54971"/>
                        <a14:foregroundMark x1="40755" y1="17943" x2="48907" y2="79429"/>
                        <a14:foregroundMark x1="48907" y1="79429" x2="48608" y2="79543"/>
                        <a14:foregroundMark x1="40159" y1="23429" x2="40656" y2="23429"/>
                        <a14:foregroundMark x1="43539" y1="23771" x2="41252" y2="74057"/>
                        <a14:foregroundMark x1="41252" y1="74057" x2="41451" y2="74400"/>
                        <a14:foregroundMark x1="46223" y1="66286" x2="44235" y2="77143"/>
                        <a14:foregroundMark x1="43042" y1="62743" x2="42247" y2="82629"/>
                        <a14:foregroundMark x1="43042" y1="78286" x2="46521" y2="82057"/>
                        <a14:foregroundMark x1="49205" y1="80686" x2="51392" y2="24000"/>
                        <a14:foregroundMark x1="63618" y1="51086" x2="67694" y2="59086"/>
                        <a14:foregroundMark x1="67694" y1="59086" x2="59940" y2="60686"/>
                        <a14:foregroundMark x1="59245" y1="62057" x2="58052" y2="72800"/>
                        <a14:foregroundMark x1="58052" y1="72800" x2="54871" y2="66629"/>
                        <a14:foregroundMark x1="54871" y1="66629" x2="58052" y2="58629"/>
                        <a14:foregroundMark x1="54374" y1="26400" x2="42942" y2="21257"/>
                        <a14:foregroundMark x1="42942" y1="21257" x2="25646" y2="39886"/>
                        <a14:foregroundMark x1="25646" y1="39886" x2="27038" y2="46857"/>
                        <a14:foregroundMark x1="30915" y1="40000" x2="65507" y2="18629"/>
                        <a14:foregroundMark x1="65507" y1="18629" x2="68688" y2="9143"/>
                        <a14:foregroundMark x1="68688" y1="9143" x2="72863" y2="7886"/>
                        <a14:foregroundMark x1="73360" y1="8686" x2="79523" y2="25143"/>
                        <a14:foregroundMark x1="73658" y1="10514" x2="83996" y2="38857"/>
                        <a14:foregroundMark x1="82803" y1="70400" x2="76839" y2="86286"/>
                        <a14:foregroundMark x1="69583" y1="45714" x2="69583" y2="45714"/>
                        <a14:foregroundMark x1="71074" y1="31886" x2="71074" y2="31886"/>
                        <a14:foregroundMark x1="68390" y1="44686" x2="68390" y2="45143"/>
                        <a14:foregroundMark x1="67694" y1="49029" x2="67893" y2="47543"/>
                        <a14:foregroundMark x1="70179" y1="32229" x2="70179" y2="32000"/>
                        <a14:foregroundMark x1="51590" y1="78286" x2="51889" y2="78629"/>
                        <a14:foregroundMark x1="42644" y1="94400" x2="26740" y2="87657"/>
                        <a14:foregroundMark x1="26740" y1="87657" x2="25447" y2="85714"/>
                        <a14:foregroundMark x1="62525" y1="93029" x2="68986" y2="92343"/>
                        <a14:foregroundMark x1="68986" y1="92343" x2="77336" y2="88000"/>
                        <a14:foregroundMark x1="77336" y1="88000" x2="78032" y2="86057"/>
                      </a14:backgroundRemoval>
                    </a14:imgEffect>
                  </a14:imgLayer>
                </a14:imgProps>
              </a:ext>
            </a:extLst>
          </a:blip>
          <a:stretch>
            <a:fillRect/>
          </a:stretch>
        </p:blipFill>
        <p:spPr>
          <a:xfrm rot="16200000">
            <a:off x="9896221" y="1628640"/>
            <a:ext cx="2167411" cy="1885174"/>
          </a:xfrm>
          <a:prstGeom prst="rect">
            <a:avLst/>
          </a:prstGeom>
        </p:spPr>
      </p:pic>
      <p:pic>
        <p:nvPicPr>
          <p:cNvPr id="6" name="Billede 5" descr="Et billede, der indeholder mønster, sting, pixel&#10;&#10;Indhold genereret af kunstig intelligens kan være forkert.">
            <a:extLst>
              <a:ext uri="{FF2B5EF4-FFF2-40B4-BE49-F238E27FC236}">
                <a16:creationId xmlns:a16="http://schemas.microsoft.com/office/drawing/2014/main" id="{97C50678-CF5D-0830-11E2-EDAD0CBEF8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4893" y="5481638"/>
            <a:ext cx="778787" cy="776490"/>
          </a:xfrm>
          <a:prstGeom prst="rect">
            <a:avLst/>
          </a:prstGeom>
        </p:spPr>
      </p:pic>
      <p:pic>
        <p:nvPicPr>
          <p:cNvPr id="11" name="Billede 10">
            <a:extLst>
              <a:ext uri="{FF2B5EF4-FFF2-40B4-BE49-F238E27FC236}">
                <a16:creationId xmlns:a16="http://schemas.microsoft.com/office/drawing/2014/main" id="{2DD3A9BA-D475-3C8A-146A-F31306124F69}"/>
              </a:ext>
            </a:extLst>
          </p:cNvPr>
          <p:cNvPicPr>
            <a:picLocks noChangeAspect="1"/>
          </p:cNvPicPr>
          <p:nvPr/>
        </p:nvPicPr>
        <p:blipFill>
          <a:blip r:embed="rId10"/>
          <a:stretch>
            <a:fillRect/>
          </a:stretch>
        </p:blipFill>
        <p:spPr>
          <a:xfrm>
            <a:off x="1411643" y="1989138"/>
            <a:ext cx="3769255" cy="3014461"/>
          </a:xfrm>
          <a:prstGeom prst="rect">
            <a:avLst/>
          </a:prstGeom>
        </p:spPr>
      </p:pic>
    </p:spTree>
    <p:custDataLst>
      <p:custData r:id="rId1"/>
      <p:custData r:id="rId2"/>
    </p:custDataLst>
    <p:extLst>
      <p:ext uri="{BB962C8B-B14F-4D97-AF65-F5344CB8AC3E}">
        <p14:creationId xmlns:p14="http://schemas.microsoft.com/office/powerpoint/2010/main" val="3065524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BFFD47B5-7D90-9113-0511-28C04D28216E}"/>
              </a:ext>
            </a:extLst>
          </p:cNvPr>
          <p:cNvPicPr>
            <a:picLocks noChangeAspect="1"/>
          </p:cNvPicPr>
          <p:nvPr/>
        </p:nvPicPr>
        <p:blipFill>
          <a:blip r:embed="rId3"/>
          <a:stretch>
            <a:fillRect/>
          </a:stretch>
        </p:blipFill>
        <p:spPr>
          <a:xfrm>
            <a:off x="585246" y="368825"/>
            <a:ext cx="10851821" cy="6139204"/>
          </a:xfrm>
          <a:prstGeom prst="rect">
            <a:avLst/>
          </a:prstGeom>
        </p:spPr>
      </p:pic>
      <p:sp>
        <p:nvSpPr>
          <p:cNvPr id="4" name="Slide Number Placeholder 3">
            <a:extLst>
              <a:ext uri="{FF2B5EF4-FFF2-40B4-BE49-F238E27FC236}">
                <a16:creationId xmlns:a16="http://schemas.microsoft.com/office/drawing/2014/main" id="{F78CBC09-4498-4A0C-C03E-372D69E229B5}"/>
              </a:ext>
            </a:extLst>
          </p:cNvPr>
          <p:cNvSpPr>
            <a:spLocks noGrp="1"/>
          </p:cNvSpPr>
          <p:nvPr>
            <p:ph type="sldNum" sz="quarter" idx="12"/>
          </p:nvPr>
        </p:nvSpPr>
        <p:spPr/>
        <p:txBody>
          <a:bodyPr/>
          <a:lstStyle/>
          <a:p>
            <a:fld id="{0DAB5548-7253-48D6-B95B-F3D312A72220}" type="slidenum">
              <a:rPr lang="da-DK" smtClean="0"/>
              <a:pPr/>
              <a:t>9</a:t>
            </a:fld>
            <a:endParaRPr lang="da-DK"/>
          </a:p>
        </p:txBody>
      </p:sp>
      <p:pic>
        <p:nvPicPr>
          <p:cNvPr id="16" name="Billede 15">
            <a:extLst>
              <a:ext uri="{FF2B5EF4-FFF2-40B4-BE49-F238E27FC236}">
                <a16:creationId xmlns:a16="http://schemas.microsoft.com/office/drawing/2014/main" id="{A9CDBE2F-DD4B-B5A1-FD76-4869C4A017B5}"/>
              </a:ext>
            </a:extLst>
          </p:cNvPr>
          <p:cNvPicPr>
            <a:picLocks noChangeAspect="1"/>
          </p:cNvPicPr>
          <p:nvPr/>
        </p:nvPicPr>
        <p:blipFill>
          <a:blip r:embed="rId4"/>
          <a:stretch>
            <a:fillRect/>
          </a:stretch>
        </p:blipFill>
        <p:spPr>
          <a:xfrm>
            <a:off x="-725508" y="1661430"/>
            <a:ext cx="2621507" cy="2353260"/>
          </a:xfrm>
          <a:prstGeom prst="rect">
            <a:avLst/>
          </a:prstGeom>
        </p:spPr>
      </p:pic>
      <p:pic>
        <p:nvPicPr>
          <p:cNvPr id="17" name="Billede 16">
            <a:extLst>
              <a:ext uri="{FF2B5EF4-FFF2-40B4-BE49-F238E27FC236}">
                <a16:creationId xmlns:a16="http://schemas.microsoft.com/office/drawing/2014/main" id="{0D80EE45-5F66-685C-E5A9-EB90059337D6}"/>
              </a:ext>
            </a:extLst>
          </p:cNvPr>
          <p:cNvPicPr>
            <a:picLocks noChangeAspect="1"/>
          </p:cNvPicPr>
          <p:nvPr/>
        </p:nvPicPr>
        <p:blipFill>
          <a:blip r:embed="rId5"/>
          <a:stretch>
            <a:fillRect/>
          </a:stretch>
        </p:blipFill>
        <p:spPr>
          <a:xfrm>
            <a:off x="3632637" y="3578535"/>
            <a:ext cx="2956816" cy="2786113"/>
          </a:xfrm>
          <a:prstGeom prst="rect">
            <a:avLst/>
          </a:prstGeom>
        </p:spPr>
      </p:pic>
      <p:pic>
        <p:nvPicPr>
          <p:cNvPr id="18" name="Billede 17">
            <a:extLst>
              <a:ext uri="{FF2B5EF4-FFF2-40B4-BE49-F238E27FC236}">
                <a16:creationId xmlns:a16="http://schemas.microsoft.com/office/drawing/2014/main" id="{8F12B73C-2046-024E-1CEB-21084080D3E7}"/>
              </a:ext>
            </a:extLst>
          </p:cNvPr>
          <p:cNvPicPr>
            <a:picLocks noChangeAspect="1"/>
          </p:cNvPicPr>
          <p:nvPr/>
        </p:nvPicPr>
        <p:blipFill>
          <a:blip r:embed="rId6"/>
          <a:stretch>
            <a:fillRect/>
          </a:stretch>
        </p:blipFill>
        <p:spPr>
          <a:xfrm>
            <a:off x="8775477" y="1502920"/>
            <a:ext cx="2493480" cy="2511770"/>
          </a:xfrm>
          <a:prstGeom prst="rect">
            <a:avLst/>
          </a:prstGeom>
        </p:spPr>
      </p:pic>
    </p:spTree>
    <p:extLst>
      <p:ext uri="{BB962C8B-B14F-4D97-AF65-F5344CB8AC3E}">
        <p14:creationId xmlns:p14="http://schemas.microsoft.com/office/powerpoint/2010/main" val="2894587306"/>
      </p:ext>
    </p:extLst>
  </p:cSld>
  <p:clrMapOvr>
    <a:masterClrMapping/>
  </p:clrMapOvr>
</p:sld>
</file>

<file path=ppt/theme/theme1.xml><?xml version="1.0" encoding="utf-8"?>
<a:theme xmlns:a="http://schemas.openxmlformats.org/drawingml/2006/main" name="RegionH PowerPoint-skabelon 2024 (lys)">
  <a:themeElements>
    <a:clrScheme name="Region Hovedstaden Blue">
      <a:dk1>
        <a:srgbClr val="333333"/>
      </a:dk1>
      <a:lt1>
        <a:srgbClr val="FFFFFF"/>
      </a:lt1>
      <a:dk2>
        <a:srgbClr val="575757"/>
      </a:dk2>
      <a:lt2>
        <a:srgbClr val="CCEBFA"/>
      </a:lt2>
      <a:accent1>
        <a:srgbClr val="99D7F6"/>
      </a:accent1>
      <a:accent2>
        <a:srgbClr val="333333"/>
      </a:accent2>
      <a:accent3>
        <a:srgbClr val="4DB9EF"/>
      </a:accent3>
      <a:accent4>
        <a:srgbClr val="666666"/>
      </a:accent4>
      <a:accent5>
        <a:srgbClr val="19A5EA"/>
      </a:accent5>
      <a:accent6>
        <a:srgbClr val="999999"/>
      </a:accent6>
      <a:hlink>
        <a:srgbClr val="007DBB"/>
      </a:hlink>
      <a:folHlink>
        <a:srgbClr val="808080"/>
      </a:folHlink>
    </a:clrScheme>
    <a:fontScheme name="Region Hovedstade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4A60"/>
        </a:solidFill>
        <a:ln w="9525">
          <a:solidFill>
            <a:srgbClr val="1F4A60"/>
          </a:solidFill>
        </a:ln>
      </a:spPr>
      <a:bodyPr lIns="0" tIns="0" rIns="0" bIns="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1F293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REGION H PowerPoint Skabelon_DK.potx" id="{26986A75-4BB5-4C20-9DD6-E823FDD01161}" vid="{1F3D9A04-036F-41B4-8EF4-D6B3C5EA408C}"/>
    </a:ext>
  </a:extLst>
</a:theme>
</file>

<file path=ppt/theme/theme2.xml><?xml version="1.0" encoding="utf-8"?>
<a:theme xmlns:a="http://schemas.openxmlformats.org/drawingml/2006/main" name="Medicinfunktionen">
  <a:themeElements>
    <a:clrScheme name="Medicinfunktion">
      <a:dk1>
        <a:srgbClr val="003362"/>
      </a:dk1>
      <a:lt1>
        <a:sysClr val="window" lastClr="FFFFFF"/>
      </a:lt1>
      <a:dk2>
        <a:srgbClr val="6EB9AE"/>
      </a:dk2>
      <a:lt2>
        <a:srgbClr val="F0DEE1"/>
      </a:lt2>
      <a:accent1>
        <a:srgbClr val="6EB9AE"/>
      </a:accent1>
      <a:accent2>
        <a:srgbClr val="F05D79"/>
      </a:accent2>
      <a:accent3>
        <a:srgbClr val="653B47"/>
      </a:accent3>
      <a:accent4>
        <a:srgbClr val="ED9E5A"/>
      </a:accent4>
      <a:accent5>
        <a:srgbClr val="978879"/>
      </a:accent5>
      <a:accent6>
        <a:srgbClr val="757679"/>
      </a:accent6>
      <a:hlink>
        <a:srgbClr val="0563C1"/>
      </a:hlink>
      <a:folHlink>
        <a:srgbClr val="954F72"/>
      </a:folHlink>
    </a:clrScheme>
    <a:fontScheme name="Medicinfunktion - Mari">
      <a:majorFont>
        <a:latin typeface="Mari"/>
        <a:ea typeface=""/>
        <a:cs typeface=""/>
      </a:majorFont>
      <a:minorFont>
        <a:latin typeface="Ma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dicinfunktionen" id="{8C986624-964D-4618-A0EA-27597B8952E8}" vid="{1A114CBA-DCEC-4EF3-B427-29211BE15A9F}"/>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majorFont>
      <a:min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10.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11.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12.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13.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14.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15.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16.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17.xml><?xml version="1.0" encoding="utf-8"?>
<Templafy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name":"PresentationTitle","value":"bYbka6NvHuzPlIv+8JFqsQ=="},{"name":"Dato_Manuel","value":"bYbka6NvHuzPlIv+8JFqsQ=="}]}]]></TemplafyFormConfiguration>
</file>

<file path=customXml/item18.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19.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2.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20.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21.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22.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23.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24.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25.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26.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27.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28.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29.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3.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30.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31.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32.xml><?xml version="1.0" encoding="utf-8"?>
<TemplafyTemplateConfiguration><![CDATA[{"elementsMetadata":[{"type":"shape","id":"db4a72b9-e7b5-414d-a6cf-724329c87d9a","elementConfiguration":{"inheritDimensions":"{{InheritDimensions.InheritNone}}","width":"1.91 cm","height":"1.91 cm","image":"{{UserProfile.Office.LogoRef.LogoHRef.Image}}","visibility":"","type":"image","disableUpdates":false}},{"type":"shape","id":"546de194-2775-4459-9934-77c519dc78b2","elementConfiguration":{"inheritDimensions":"{{InheritDimensions.InheritNone}}","width":"3.68 cm","height":"1.17 cm","image":"{{UserProfile.Ekstralogo.ExtraLogoPPRef.Image}}","visibility":"","type":"image","disableUpdates":false}},{"type":"shape","id":"f15a5378-252f-4c2e-8a3f-29bfdf059f57","elementConfiguration":{"inheritDimensions":"{{InheritDimensions.InheritNone}}","width":"6.05 cm","height":"1.9 cm","image":"{{UserProfile.Ekstralogo.ExtraLogoSix_PPRef.Image}}","visibility":"","type":"image","disableUpdates":false}},{"type":"shape","id":"b413daae-2340-4332-8b2d-080c15587c4f","elementConfiguration":{"binding":"{{UserProfile.Office.Virksomhed}}","visibility":"{{IfElse(Equals(UserProfile.Office.Virksomhed, \"\"), VisibilityType.Hidden, VisibilityType.Visible)}}","type":"text","disableUpdates":false}},{"type":"shape","id":"fa0ccf9e-83fe-4153-a489-b874a9b829ee","elementConfiguration":{"binding":"{{Form.PresentationTitle}}","visibility":"","type":"text","disableUpdates":false}},{"type":"shape","id":"62858d44-4110-49ec-b314-ec031ad6c6b6","elementConfiguration":{"binding":"{{StringJoin(\" \", UserProfile.Fornavn,UserProfile.Efternavn)}}","visibility":"{{IfElse(Not(Equals(Form.Dato_Manuel, \"\")), VisibilityType.Hidden, VisibilityType.Visible)}}","type":"text","disableUpdates":false}},{"type":"shape","id":"36ef0508-cafa-4679-8a57-da1c3c21b817","elementConfiguration":{"binding":"{{Form.Dato_Manuel}}","visibility":"","type":"text","disableUpdates":false}},{"type":"shape","id":"e3ab5351-7b19-4c57-bc22-3ce86f5fcefb","elementConfiguration":{"binding":"{{UserProfile.CenterFreeText}}","visibility":"{{IfElse(Equals(UserProfile.Centers.Center, \"\"), VisibilityType.Visible, VisibilityType.Hidden)}}","type":"text","disableUpdates":false}},{"type":"shape","id":"1999c506-585f-4744-8ef8-a5f7b1d0facd","elementConfiguration":{"binding":"{{UserProfile.Centers.Center}}","visibility":"{{IfElse(Equals(UserProfile.Centers.Center, \"\"), VisibilityType.Hidden, VisibilityType.Visible)}}","type":"text","disableUpdates":false}},{"type":"shape","id":"5a82ff8f-5cc8-4851-80c2-414a1604f9e7","elementConfiguration":{"inheritDimensions":"{{InheritDimensions.InheritNone}}","width":"1.91 cm","height":"1.91 cm","image":"{{UserProfile.Office.LogoRef.LogoHRef.Image}}","visibility":"","type":"image","disableUpdates":false}},{"type":"shape","id":"a3f70fdc-c7cd-4b42-a0fc-e039e5f2b6ed","elementConfiguration":{"inheritDimensions":"{{InheritDimensions.InheritNone}}","width":"3.68 cm","height":"1.17 cm","image":"{{UserProfile.Ekstralogo.ExtraLogoPPRef.Image}}","visibility":"","type":"image","disableUpdates":false}},{"type":"shape","id":"7d9f125f-53b6-423e-8b1c-0203bb5d0d8c","elementConfiguration":{"inheritDimensions":"{{InheritDimensions.InheritNone}}","width":"6.05 cm","height":"1.9 cm","image":"{{UserProfile.Ekstralogo.ExtraLogoSix_PPRef.Image}}","visibility":"","type":"image","disableUpdates":false}},{"type":"shape","id":"7117c95a-0cd0-45ac-96d0-05857c7ede91","elementConfiguration":{"binding":"{{UserProfile.Office.Virksomhed}}","visibility":"{{IfElse(Equals(UserProfile.Office.Virksomhed, \"\"), VisibilityType.Hidden, VisibilityType.Visible)}}","type":"text","disableUpdates":false}},{"type":"shape","id":"74007b99-c26a-4106-a1b3-97e25a4408f4","elementConfiguration":{"binding":"{{Form.PresentationTitle}}","visibility":"","type":"text","disableUpdates":false}},{"type":"shape","id":"c1b521f1-f9a1-4b67-9a0d-f3c4f12f4bd4","elementConfiguration":{"binding":"{{StringJoin(\" \", UserProfile.Fornavn,UserProfile.Efternavn)}}","visibility":"{{IfElse(Not(Equals(Form.Dato_Manuel, \"\")), VisibilityType.Hidden, VisibilityType.Visible)}}","type":"text","disableUpdates":false}},{"type":"shape","id":"dd9b6738-5017-4f19-94de-1a031e1dccdf","elementConfiguration":{"binding":"{{Form.Dato_Manuel}}","visibility":"","type":"text","disableUpdates":false}},{"type":"shape","id":"275c4ad1-6617-444e-9f01-4283e1379d54","elementConfiguration":{"binding":"{{UserProfile.CenterFreeText}}","visibility":"{{IfElse(Equals(UserProfile.Centers.Center, \"\"), VisibilityType.Visible, VisibilityType.Hidden)}}","type":"text","disableUpdates":false}},{"type":"shape","id":"4896789f-169e-4d32-a0c9-ec90866aa6b5","elementConfiguration":{"binding":"{{UserProfile.Centers.Center}}","visibility":"{{IfElse(Equals(UserProfile.Centers.Center, \"\"), VisibilityType.Hidden, VisibilityType.Visible)}}","type":"text","disableUpdates":false}},{"type":"shape","id":"0b192fdc-4922-416b-bc0e-0ed3cbeb3c62","elementConfiguration":{"inheritDimensions":"{{InheritDimensions.InheritNone}}","width":"6.05 cm","height":"1.9 cm","image":"{{UserProfile.Ekstralogo.ExtraLogoSix_PPRef.Image}}","visibility":"","type":"image","disableUpdates":false}},{"type":"shape","id":"e6872788-5657-4a17-8bf8-271edc3a6c05","elementConfiguration":{"inheritDimensions":"{{InheritDimensions.InheritNone}}","width":"3.68 cm","height":"1.17 cm","image":"{{UserProfile.Ekstralogo.ExtraLogoPPRef.Image}}","visibility":"","type":"image","disableUpdates":false}},{"type":"shape","id":"cdc8279c-f19d-45fd-8813-0509e4318f7f","elementConfiguration":{"binding":"{{Form.PresentationTitle}}","visibility":"","type":"text","disableUpdates":false}},{"type":"shape","id":"ce954c97-2331-4b50-874f-2ab9ba52d8d1","elementConfiguration":{"binding":"{{StringJoin(\" \", UserProfile.Fornavn,UserProfile.Efternavn)}}","visibility":"{{IfElse(Not(Equals(Form.Dato_Manuel, \"\")), VisibilityType.Hidden, VisibilityType.Visible)}}","type":"text","disableUpdates":false}},{"type":"shape","id":"9f88f240-4b0c-46d3-b5c5-ae08c652d985","elementConfiguration":{"binding":"{{Form.Dato_Manuel}}","visibility":"","type":"text","disableUpdates":false}},{"type":"shape","id":"844ba1aa-44e2-4814-bf75-24d95e05a3f5","elementConfiguration":{"inheritDimensions":"{{InheritDimensions.InheritNone}}","width":"1.91 cm","height":"1.91 cm","image":"{{UserProfile.Office.LogoRef.LogoHRef.Image}}","visibility":"","type":"image","disableUpdates":false}},{"type":"shape","id":"02bfe4d4-bfde-40be-a7a4-a5dad38ad0ab","elementConfiguration":{"inheritDimensions":"{{InheritDimensions.InheritNone}}","width":"3.68 cm","height":"1.17 cm","image":"{{UserProfile.Ekstralogo.ExtraLogoPPRef.Image}}","visibility":"","type":"image","disableUpdates":false}},{"type":"shape","id":"478af844-6253-4050-bd1d-c1cef19e54a2","elementConfiguration":{"inheritDimensions":"{{InheritDimensions.InheritNone}}","width":"6.05 cm","height":"1.9 cm","image":"{{UserProfile.Ekstralogo.ExtraLogoSix_PPRef.Image}}","visibility":"","type":"image","disableUpdates":false}},{"type":"shape","id":"03317d4e-0dc3-41d2-b225-b014f6b6208f","elementConfiguration":{"binding":"{{UserProfile.Office.Virksomhed}}","visibility":"{{IfElse(Equals(UserProfile.Office.Virksomhed, \"\"), VisibilityType.Hidden, VisibilityType.Visible)}}","type":"text","disableUpdates":false}},{"type":"shape","id":"99116e37-bf14-4172-b6ff-3733a72869b8","elementConfiguration":{"binding":"{{Form.PresentationTitle}}","visibility":"","type":"text","disableUpdates":false}},{"type":"shape","id":"a7a05de2-fdc5-46b6-bc69-2d86383919bb","elementConfiguration":{"binding":"{{StringJoin(\" \", UserProfile.Fornavn,UserProfile.Efternavn)}}","visibility":"{{IfElse(Not(Equals(Form.Dato_Manuel, \"\")), VisibilityType.Hidden, VisibilityType.Visible)}}","type":"text","disableUpdates":false}},{"type":"shape","id":"4436538d-97aa-4844-b9cb-14381460cd9a","elementConfiguration":{"binding":"{{Form.Dato_Manuel}}","visibility":"","type":"text","disableUpdates":false}},{"type":"shape","id":"2076e132-eab7-4197-a576-26b5ef709f6e","elementConfiguration":{"binding":"{{UserProfile.CenterFreeText}}","visibility":"{{IfElse(Equals(UserProfile.Centers.Center, \"\"), VisibilityType.Visible, VisibilityType.Hidden)}}","type":"text","disableUpdates":false}},{"type":"shape","id":"ac76301e-e794-400d-944f-cd025fb3e406","elementConfiguration":{"binding":"{{UserProfile.Centers.Center}}","visibility":"{{IfElse(Equals(UserProfile.Centers.Center, \"\"), VisibilityType.Hidden, VisibilityType.Visible)}}","type":"text","disableUpdates":false}},{"type":"shape","id":"accb5b1b-4247-4685-ac1e-4f90796f16d7","elementConfiguration":{"inheritDimensions":"{{InheritDimensions.InheritNone}}","width":"1.91 cm","height":"1.91 cm","image":"{{UserProfile.Office.LogoRef.LogoHRef.Image}}","visibility":"","type":"image","disableUpdates":false}},{"type":"shape","id":"593e0285-1850-4b0f-ad6a-53e6ba083488","elementConfiguration":{"binding":"{{UserProfile.Office.Virksomhed}}","visibility":"{{IfElse(Equals(UserProfile.Office.Virksomhed, \"\"), VisibilityType.Hidden, VisibilityType.Visible)}}","type":"text","disableUpdates":false}},{"type":"shape","id":"1a536692-9650-4492-b331-fca6a12b90be","elementConfiguration":{"binding":"{{UserProfile.CenterFreeText}}","visibility":"{{IfElse(Equals(UserProfile.Centers.Center, \"\"), VisibilityType.Visible, VisibilityType.Hidden)}}","type":"text","disableUpdates":false}},{"type":"shape","id":"7f303e87-e542-45b4-a045-4c272860a537","elementConfiguration":{"binding":"{{UserProfile.Centers.Center}}","visibility":"{{IfElse(Equals(UserProfile.Centers.Center, \"\"), VisibilityType.Hidden, VisibilityType.Visible)}}","type":"text","disableUpdates":false}},{"type":"shape","id":"b9b78f8b-405c-4f92-b701-86aded8d9efe","elementConfiguration":{"inheritDimensions":"{{InheritDimensions.InheritNone}}","width":"6.05 cm","height":"1.9 cm","image":"{{UserProfile.Ekstralogo.ExtraLogoSix_PPRef.Image}}","visibility":"","type":"image","disableUpdates":false}},{"type":"shape","id":"181699a0-bf4d-4785-b010-a7b7be1b0594","elementConfiguration":{"inheritDimensions":"{{InheritDimensions.InheritNone}}","width":"3.68 cm","height":"1.17 cm","image":"{{UserProfile.Ekstralogo.ExtraLogoPPRef.Image}}","visibility":"","type":"image","disableUpdates":false}},{"type":"shape","id":"3aa67b63-e0b9-45ec-b757-e315f78b5da1","elementConfiguration":{"binding":"{{Form.PresentationTitle}}","visibility":"","type":"text","disableUpdates":false}},{"type":"shape","id":"e6c9ca0c-3eec-4330-9016-c78b9d3a8a8a","elementConfiguration":{"binding":"{{StringJoin(\" \", UserProfile.Fornavn,UserProfile.Efternavn)}}","visibility":"{{IfElse(Not(Equals(Form.Dato_Manuel, \"\")), VisibilityType.Hidden, VisibilityType.Visible)}}","type":"text","disableUpdates":false}},{"type":"shape","id":"d7566243-03b3-4721-9232-6069ad302ba8","elementConfiguration":{"binding":"{{Form.Dato_Manuel}}","visibility":"","type":"text","disableUpdates":false}},{"type":"shape","id":"341ec871-f900-4f6b-b47e-bb4890a78eac","elementConfiguration":{"inheritDimensions":"{{InheritDimensions.InheritNone}}","width":"1.91 cm","height":"1.91 cm","image":"{{UserProfile.Office.LogoRef.LogoHRef.Image}}","visibility":"","type":"image","disableUpdates":false}},{"type":"shape","id":"935afba8-b16e-4650-8f9d-de3a0dfb4fb7","elementConfiguration":{"inheritDimensions":"{{InheritDimensions.InheritNone}}","width":"1.91 cm","height":"1.91 cm","image":"{{UserProfile.Office.LogoRef.LogoHRef.Image}}","visibility":"","type":"image","disableUpdates":false}},{"type":"shape","id":"7e9139d0-3564-452b-ac26-b1a3ac4cb25f","elementConfiguration":{"inheritDimensions":"{{InheritDimensions.InheritNone}}","width":"6.05 cm","height":"1.9 cm","image":"{{UserProfile.Ekstralogo.ExtraLogoSix_PPRef.Image}}","visibility":"","type":"image","disableUpdates":false}},{"type":"shape","id":"eeac153b-6825-4167-b4f2-9e86e2f1ad1b","elementConfiguration":{"inheritDimensions":"{{InheritDimensions.InheritNone}}","width":"3.68 cm","height":"1.17 cm","image":"{{UserProfile.Ekstralogo.ExtraLogoPPRef.Image}}","visibility":"","type":"image","disableUpdates":false}},{"type":"shape","id":"88095e25-22c8-485d-bc08-5a70676a11a2","elementConfiguration":{"binding":"{{UserProfile.Office.Virksomhed}}","visibility":"{{IfElse(Equals(UserProfile.Office.Virksomhed, \"\"), VisibilityType.Hidden, VisibilityType.Visible)}}","type":"text","disableUpdates":false}},{"type":"shape","id":"24c3581d-6d51-4ff7-9793-41683134a368","elementConfiguration":{"binding":"{{Form.PresentationTitle}}","visibility":"","type":"text","disableUpdates":false}},{"type":"shape","id":"bb203434-6880-4b35-8a80-5785769e1f0f","elementConfiguration":{"binding":"{{StringJoin(\" \", UserProfile.Fornavn,UserProfile.Efternavn)}}","visibility":"{{IfElse(Not(Equals(Form.Dato_Manuel, \"\")), VisibilityType.Hidden, VisibilityType.Visible)}}","type":"text","disableUpdates":false}},{"type":"shape","id":"dd81b4e6-0c45-47d8-8017-f52f163f050b","elementConfiguration":{"binding":"{{Form.Dato_Manuel}}","visibility":"","type":"text","disableUpdates":false}},{"type":"shape","id":"debf14bf-6f04-44e4-ba26-24b3e4de0e28","elementConfiguration":{"binding":"{{UserProfile.CenterFreeText}}","visibility":"{{IfElse(Equals(UserProfile.Centers.Center, \"\"), VisibilityType.Visible, VisibilityType.Hidden)}}","type":"text","disableUpdates":false}},{"type":"shape","id":"b3559b1d-1303-412d-b5e1-9541ddb61a7e","elementConfiguration":{"binding":"{{UserProfile.Centers.Center}}","visibility":"{{IfElse(Equals(UserProfile.Centers.Center, \"\"), VisibilityType.Hidden, VisibilityType.Visible)}}","type":"text","disableUpdates":false}},{"type":"shape","id":"4b0dc316-facb-4cd3-b5a3-a2ff796ca9d5","elementConfiguration":{"inheritDimensions":"{{InheritDimensions.InheritNone}}","width":"1.91 cm","height":"1.91 cm","image":"{{UserProfile.Office.LogoRef.LogoHRef.Image}}","visibility":"","type":"image","disableUpdates":false}},{"type":"shape","id":"597fdbbd-1cff-479d-adcd-ce9e35fe2bd7","elementConfiguration":{"inheritDimensions":"{{InheritDimensions.InheritNone}}","width":"3.68 cm","height":"1.17 cm","image":"{{UserProfile.Ekstralogo.ExtraLogoPPRef.Image}}","visibility":"","type":"image","disableUpdates":false}},{"type":"shape","id":"25ec24d2-b74c-4c84-a33a-5eae7acb7c16","elementConfiguration":{"inheritDimensions":"{{InheritDimensions.InheritNone}}","width":"6.05 cm","height":"1.9 cm","image":"{{UserProfile.Ekstralogo.ExtraLogoSix_PPRef.Image}}","visibility":"","type":"image","disableUpdates":false}},{"type":"shape","id":"c11486f6-810a-46b5-8fab-1f7df160922d","elementConfiguration":{"binding":"{{Form.PresentationTitle}}","visibility":"","type":"text","disableUpdates":false}},{"type":"shape","id":"6da5b05d-a882-40bd-9a71-93144278e07e","elementConfiguration":{"binding":"{{StringJoin(\" \", UserProfile.Fornavn,UserProfile.Efternavn)}}","visibility":"{{IfElse(Not(Equals(Form.Dato_Manuel, \"\")), VisibilityType.Hidden, VisibilityType.Visible)}}","type":"text","disableUpdates":false}},{"type":"shape","id":"0fa47936-8fbe-48bf-bb1a-14da9ca84b2b","elementConfiguration":{"binding":"{{Form.Dato_Manuel}}","visibility":"","type":"text","disableUpdates":false}},{"type":"shape","id":"1430f3f5-fd34-4291-b40a-089a3f04ca52","elementConfiguration":{"binding":"{{UserProfile.CenterFreeText}}","visibility":"{{IfElse(Equals(UserProfile.Centers.Center, \"\"), VisibilityType.Visible, VisibilityType.Hidden)}}","type":"text","disableUpdates":false}},{"type":"shape","id":"33c939ee-3113-477c-9ec4-0a40ac292534","elementConfiguration":{"binding":"{{UserProfile.Centers.Center}}","visibility":"{{IfElse(Equals(UserProfile.Centers.Center, \"\"), VisibilityType.Hidden, VisibilityType.Visible)}}","type":"text","disableUpdates":false}},{"type":"shape","id":"14e00792-cffc-4380-a136-8e05c84665ef","elementConfiguration":{"binding":"{{UserProfile.Office.Virksomhed}}","visibility":"{{IfElse(Equals(UserProfile.Office.Virksomhed, \"\"), VisibilityType.Hidden, VisibilityType.Visible)}}","type":"text","disableUpdates":false}},{"type":"shape","id":"de52d965-ce68-4683-be94-780fea7bc8ac","elementConfiguration":{"inheritDimensions":"{{InheritDimensions.InheritNone}}","width":"1.91 cm","height":"1.91 cm","image":"{{UserProfile.Office.LogoRef.LogoHRef.Image}}","visibility":"","type":"image","disableUpdates":false}},{"type":"shape","id":"31f87bb7-89d8-43e8-ad30-d1d50f89e13a","elementConfiguration":{"inheritDimensions":"{{InheritDimensions.InheritNone}}","width":"3.68 cm","height":"1.17 cm","image":"{{UserProfile.Ekstralogo.ExtraLogoPPRef.Image}}","visibility":"","type":"image","disableUpdates":false}},{"type":"shape","id":"f6aca4b1-5fdc-4314-9ce5-ba0019f3604b","elementConfiguration":{"inheritDimensions":"{{InheritDimensions.InheritNone}}","width":"6.05 cm","height":"1.9 cm","image":"{{UserProfile.Ekstralogo.ExtraLogoSix_PPRef.Image}}","visibility":"","type":"image","disableUpdates":false}},{"type":"shape","id":"97f69e26-1852-4ee5-9bb6-2ec780973d03","elementConfiguration":{"binding":"{{UserProfile.Office.Virksomhed}}","visibility":"{{IfElse(Equals(UserProfile.Office.Virksomhed, \"\"), VisibilityType.Hidden, VisibilityType.Visible)}}","type":"text","disableUpdates":false}},{"type":"shape","id":"c50c8501-0a9f-49f0-8f96-042f5c4ea3bc","elementConfiguration":{"binding":"{{Form.PresentationTitle}}","visibility":"","type":"text","disableUpdates":false}},{"type":"shape","id":"4e509d94-e7a8-4a39-b6f5-54b437a2e9f1","elementConfiguration":{"binding":"{{StringJoin(\" \", UserProfile.Fornavn,UserProfile.Efternavn)}}","visibility":"{{IfElse(Not(Equals(Form.Dato_Manuel, \"\")), VisibilityType.Hidden, VisibilityType.Visible)}}","type":"text","disableUpdates":false}},{"type":"shape","id":"0fe1a72a-3152-48ea-8bdf-a1a81b44989a","elementConfiguration":{"binding":"{{Form.Dato_Manuel}}","visibility":"","type":"text","disableUpdates":false}},{"type":"shape","id":"14fc6bea-e220-412e-9215-39926123a054","elementConfiguration":{"binding":"{{UserProfile.CenterFreeText}}","visibility":"{{IfElse(Equals(UserProfile.Centers.Center, \"\"), VisibilityType.Visible, VisibilityType.Hidden)}}","type":"text","disableUpdates":false}},{"type":"shape","id":"1f5a3f49-a5d5-45d6-bdb1-ed61f29d53df","elementConfiguration":{"binding":"{{UserProfile.Centers.Center}}","visibility":"{{IfElse(Equals(UserProfile.Centers.Center, \"\"), VisibilityType.Hidden, VisibilityType.Visible)}}","type":"text","disableUpdates":false}},{"type":"shape","id":"55731b86-7b54-4ba4-b4c3-25318c3f19de","elementConfiguration":{"inheritDimensions":"{{InheritDimensions.InheritNone}}","width":"1.91 cm","height":"1.91 cm","image":"{{UserProfile.Office.LogoRef.LogoHRef.Image}}","visibility":"","type":"image","disableUpdates":false}},{"type":"shape","id":"e31294fc-63a6-45b0-8b75-8af5798546da","elementConfiguration":{"inheritDimensions":"{{InheritDimensions.InheritNone}}","width":"3.68 cm","height":"1.17 cm","image":"{{UserProfile.Ekstralogo.ExtraLogoPPRef.Image}}","visibility":"","type":"image","disableUpdates":false}},{"type":"shape","id":"d53b3cbb-6029-4aec-88e3-cca44438b6b1","elementConfiguration":{"inheritDimensions":"{{InheritDimensions.InheritNone}}","width":"6.05 cm","height":"1.9 cm","image":"{{UserProfile.Ekstralogo.ExtraLogoSix_PPRef.Image}}","visibility":"","type":"image","disableUpdates":false}},{"type":"shape","id":"262f56cf-ae90-40c7-be01-eb4c107028cd","elementConfiguration":{"binding":"{{UserProfile.Office.Virksomhed}}","visibility":"{{IfElse(Equals(UserProfile.Office.Virksomhed, \"\"), VisibilityType.Hidden, VisibilityType.Visible)}}","type":"text","disableUpdates":false}},{"type":"shape","id":"024d55b6-e42d-4032-90e6-4b66fbf18134","elementConfiguration":{"binding":"{{UserProfile.CenterFreeText}}","visibility":"{{IfElse(Equals(UserProfile.Centers.Center, \"\"), VisibilityType.Visible, VisibilityType.Hidden)}}","type":"text","disableUpdates":false}},{"type":"shape","id":"8ca88c30-ffde-43af-8063-b6f9d23880e0","elementConfiguration":{"binding":"{{UserProfile.Centers.Center}}","visibility":"{{IfElse(Equals(UserProfile.Centers.Center, \"\"), VisibilityType.Hidden, VisibilityType.Visible)}}","type":"text","disableUpdates":false}},{"type":"shape","id":"c5b38dec-b5c2-4c50-9d8a-c20900d85925","elementConfiguration":{"binding":"{{Form.PresentationTitle}}","visibility":"","type":"text","disableUpdates":false}},{"type":"shape","id":"40e0cc8e-135e-4fa3-8d2a-2d4314737c37","elementConfiguration":{"binding":"{{StringJoin(\" \", UserProfile.Fornavn,UserProfile.Efternavn)}}","visibility":"{{IfElse(Not(Equals(Form.Dato_Manuel, \"\")), VisibilityType.Hidden, VisibilityType.Visible)}}","type":"text","disableUpdates":false}},{"type":"shape","id":"bd5e4b71-9520-4d57-aa02-eb320d3de190","elementConfiguration":{"binding":"{{Form.Dato_Manuel}}","visibility":"","type":"text","disableUpdates":false}},{"type":"shape","id":"fe0f3597-ee82-4bd3-aec9-091cc5fbf716","elementConfiguration":{"inheritDimensions":"{{InheritDimensions.InheritNone}}","width":"1.91 cm","height":"1.91 cm","image":"{{UserProfile.Office.LogoRef.LogoHRef.Image}}","visibility":"","type":"image","disableUpdates":false}},{"type":"shape","id":"a977a856-4e6c-48a5-8216-582faeb881d7","elementConfiguration":{"binding":"{{UserProfile.Office.Virksomhed}}","visibility":"{{IfElse(Equals(UserProfile.Office.Virksomhed, \"\"), VisibilityType.Hidden, VisibilityType.Visible)}}","type":"text","disableUpdates":false}},{"type":"shape","id":"d33078c2-87e3-4848-bff1-18df3160ef77","elementConfiguration":{"binding":"{{UserProfile.CenterFreeText}}","visibility":"{{IfElse(Equals(UserProfile.Centers.Center, \"\"), VisibilityType.Visible, VisibilityType.Hidden)}}","type":"text","disableUpdates":false}},{"type":"shape","id":"fe92179f-146d-47c5-b96c-346e5a4fdead","elementConfiguration":{"binding":"{{UserProfile.Centers.Center}}","visibility":"{{IfElse(Equals(UserProfile.Centers.Center, \"\"), VisibilityType.Hidden, VisibilityType.Visible)}}","type":"text","disableUpdates":false}},{"type":"shape","id":"326a7b90-b1e5-4a0c-8ac8-faae660c9077","elementConfiguration":{"inheritDimensions":"{{InheritDimensions.InheritNone}}","width":"6.05 cm","height":"1.9 cm","image":"{{UserProfile.Ekstralogo.ExtraLogoSix_PPRef.Image}}","visibility":"","type":"image","disableUpdates":false}},{"type":"shape","id":"9bca01c6-394c-415d-806c-67d54db09c44","elementConfiguration":{"inheritDimensions":"{{InheritDimensions.InheritNone}}","width":"3.68 cm","height":"1.17 cm","image":"{{UserProfile.Ekstralogo.ExtraLogoPPRef.Image}}","visibility":"","type":"image","disableUpdates":false}},{"type":"shape","id":"8b422f80-bc71-4390-b8a6-7dcb0a82d4de","elementConfiguration":{"binding":"{{Form.PresentationTitle}}","visibility":"","type":"text","disableUpdates":false}},{"type":"shape","id":"7489ce06-e536-4e40-a4bc-676821a1ec74","elementConfiguration":{"binding":"{{StringJoin(\" \", UserProfile.Fornavn,UserProfile.Efternavn)}}","visibility":"{{IfElse(Not(Equals(Form.Dato_Manuel, \"\")), VisibilityType.Hidden, VisibilityType.Visible)}}","type":"text","disableUpdates":false}},{"type":"shape","id":"d0619be8-3393-4b91-bf7c-b09a5ebdb693","elementConfiguration":{"binding":"{{Form.Dato_Manuel}}","visibility":"","type":"text","disableUpdates":false}},{"type":"shape","id":"673a8085-4559-4ff7-9ddb-0bd2b60e85df","elementConfiguration":{"inheritDimensions":"{{InheritDimensions.InheritNone}}","width":"1.91 cm","height":"1.91 cm","image":"{{UserProfile.Office.LogoRef.LogoHRef.Image}}","visibility":"","type":"image","disableUpdates":false}},{"type":"shape","id":"57b1b0d9-fc33-456c-9262-97991da0a8c9","elementConfiguration":{"inheritDimensions":"{{InheritDimensions.InheritNone}}","width":"1.91 cm","height":"1.91 cm","image":"{{UserProfile.Office.LogoRef.LogoHRef.Image}}","visibility":"","type":"image","disableUpdates":false}},{"type":"shape","id":"404749d4-ab32-4097-bb43-1c825009bb0b","elementConfiguration":{"binding":"{{UserProfile.Office.Virksomhed}}","visibility":"{{IfElse(Equals(UserProfile.Office.Virksomhed, \"\"), VisibilityType.Hidden, VisibilityType.Visible)}}","type":"text","disableUpdates":false}},{"type":"shape","id":"8d6536e9-da48-41f2-b2eb-bc630e090923","elementConfiguration":{"binding":"{{UserProfile.CenterFreeText}}","visibility":"{{IfElse(Equals(UserProfile.Centers.Center, \"\"), VisibilityType.Visible, VisibilityType.Hidden)}}","type":"text","disableUpdates":false}},{"type":"shape","id":"7f510517-cf16-4a5d-a467-6a7b4734ca16","elementConfiguration":{"binding":"{{UserProfile.Centers.Center}}","visibility":"{{IfElse(Equals(UserProfile.Centers.Center, \"\"), VisibilityType.Hidden, VisibilityType.Visible)}}","type":"text","disableUpdates":false}},{"type":"shape","id":"18ed9f3b-e91c-4f11-8ee8-82738ea6630a","elementConfiguration":{"inheritDimensions":"{{InheritDimensions.InheritNone}}","width":"6.05 cm","height":"1.9 cm","image":"{{UserProfile.Ekstralogo.ExtraLogoSix_PPRef.Image}}","visibility":"","type":"image","disableUpdates":false}},{"type":"shape","id":"79882136-fbcb-40af-80e8-e61b8c6dab32","elementConfiguration":{"inheritDimensions":"{{InheritDimensions.InheritNone}}","width":"3.68 cm","height":"1.17 cm","image":"{{UserProfile.Ekstralogo.ExtraLogoPPRef.Image}}","visibility":"","type":"image","disableUpdates":false}},{"type":"shape","id":"eb4c5a83-b0ea-4e84-9c50-47df8e5697ec","elementConfiguration":{"binding":"{{Form.PresentationTitle}}","visibility":"","type":"text","disableUpdates":false}},{"type":"shape","id":"6751388f-9ec5-49b5-a58b-ea3d92c41333","elementConfiguration":{"binding":"{{StringJoin(\" \", UserProfile.Fornavn,UserProfile.Efternavn)}}","visibility":"{{IfElse(Not(Equals(Form.Dato_Manuel, \"\")), VisibilityType.Hidden, VisibilityType.Visible)}}","type":"text","disableUpdates":false}},{"type":"shape","id":"581ece4e-fe16-4e60-9b89-a1e8136c0255","elementConfiguration":{"binding":"{{Form.Dato_Manuel}}","visibility":"","type":"text","disableUpdates":false}},{"type":"shape","id":"9b858cf7-2dec-4a02-b8db-356c09cfa738","elementConfiguration":{"inheritDimensions":"{{InheritDimensions.InheritNone}}","width":"1.91 cm","height":"1.91 cm","image":"{{UserProfile.Office.LogoRef.LogoHRef.Image}}","visibility":"","type":"image","disableUpdates":false}},{"type":"shape","id":"561ffd30-6318-4c48-90c1-f02fb8dedec7","elementConfiguration":{"inheritDimensions":"{{InheritDimensions.InheritNone}}","width":"3.68 cm","height":"1.17 cm","image":"{{UserProfile.Ekstralogo.ExtraLogoPPRef.Image}}","visibility":"","type":"image","disableUpdates":false}},{"type":"shape","id":"9bd29f7d-5de1-40fe-afa9-3e6c7b621846","elementConfiguration":{"inheritDimensions":"{{InheritDimensions.InheritNone}}","width":"6.05 cm","height":"1.9 cm","image":"{{UserProfile.Ekstralogo.ExtraLogoSix_PPRef.Image}}","visibility":"","type":"image","disableUpdates":false}},{"type":"shape","id":"eef901fa-1352-47bc-adc2-733081a37868","elementConfiguration":{"binding":"{{UserProfile.Office.Virksomhed}}","visibility":"{{IfElse(Equals(UserProfile.Office.Virksomhed, \"\"), VisibilityType.Hidden, VisibilityType.Visible)}}","type":"text","disableUpdates":false}},{"type":"shape","id":"11ee99d6-4b29-4042-9744-2ba75035cd66","elementConfiguration":{"binding":"{{Form.PresentationTitle}}","visibility":"","type":"text","disableUpdates":false}},{"type":"shape","id":"4754629c-6e4f-4b48-9df6-7b4b0cdd3836","elementConfiguration":{"binding":"{{StringJoin(\" \", UserProfile.Fornavn,UserProfile.Efternavn)}}","visibility":"{{IfElse(Not(Equals(Form.Dato_Manuel, \"\")), VisibilityType.Hidden, VisibilityType.Visible)}}","type":"text","disableUpdates":false}},{"type":"shape","id":"4e49f4c5-1390-4e2b-bc58-b334c6c55944","elementConfiguration":{"binding":"{{Form.Dato_Manuel}}","visibility":"","type":"text","disableUpdates":false}},{"type":"shape","id":"640b78eb-54f2-448c-8d02-8395e518d368","elementConfiguration":{"binding":"{{UserProfile.CenterFreeText}}","visibility":"{{IfElse(Equals(UserProfile.Centers.Center, \"\"), VisibilityType.Visible, VisibilityType.Hidden)}}","type":"text","disableUpdates":false}},{"type":"shape","id":"63ccffa9-e91c-4e02-8cf7-09040f328b1d","elementConfiguration":{"binding":"{{UserProfile.Centers.Center}}","visibility":"{{IfElse(Equals(UserProfile.Centers.Center, \"\"), VisibilityType.Hidden, VisibilityType.Visible)}}","type":"text","disableUpdates":false}},{"type":"shape","id":"d2ad042f-562f-4b59-b235-966d97c3d8d1","elementConfiguration":{"inheritDimensions":"{{InheritDimensions.InheritNone}}","width":"1.91 cm","height":"1.91 cm","image":"{{UserProfile.Office.LogoRef.LogoHRef.Image}}","visibility":"","type":"image","disableUpdates":false}},{"type":"shape","id":"b75ba5f8-297b-4242-a246-74e1db6d25ef","elementConfiguration":{"inheritDimensions":"{{InheritDimensions.InheritNone}}","width":"3.68 cm","height":"1.17 cm","image":"{{UserProfile.Ekstralogo.ExtraLogoPPRef.Image}}","visibility":"","type":"image","disableUpdates":false}},{"type":"shape","id":"d969358d-e096-42df-ae8b-4f4c8e9e4f7c","elementConfiguration":{"binding":"{{Form.PresentationTitle}}","visibility":"","type":"text","disableUpdates":false}},{"type":"shape","id":"a622e25b-2c79-4a16-868e-6e5c94f60329","elementConfiguration":{"binding":"{{StringJoin(\" \", UserProfile.Fornavn,UserProfile.Efternavn)}}","visibility":"{{IfElse(Not(Equals(Form.Dato_Manuel, \"\")), VisibilityType.Hidden, VisibilityType.Visible)}}","type":"text","disableUpdates":false}},{"type":"shape","id":"969ca23a-b488-4f82-9dde-638bbbb89701","elementConfiguration":{"binding":"{{Form.Dato_Manuel}}","visibility":"","type":"text","disableUpdates":false}},{"type":"shape","id":"88a5ff9e-913e-433d-890a-b722b43aeb7a","elementConfiguration":{"inheritDimensions":"{{InheritDimensions.InheritNone}}","width":"6.05 cm","height":"1.9 cm","image":"{{UserProfile.Ekstralogo.ExtraLogoSix_PPRef.Image}}","visibility":"","type":"image","disableUpdates":false}},{"type":"shape","id":"f82315ce-79f7-4829-b161-a5ed6db51ff8","elementConfiguration":{"binding":"{{UserProfile.Office.Virksomhed}}","visibility":"{{IfElse(Equals(UserProfile.Office.Virksomhed, \"\"), VisibilityType.Hidden, VisibilityType.Visible)}}","type":"text","disableUpdates":false}},{"type":"shape","id":"4e5e8648-34ea-4b15-8eb8-13e5da3a713e","elementConfiguration":{"binding":"{{UserProfile.CenterFreeText}}","visibility":"{{IfElse(Equals(UserProfile.Centers.Center, \"\"), VisibilityType.Visible, VisibilityType.Hidden)}}","type":"text","disableUpdates":false}},{"type":"shape","id":"c941cab7-c818-41c4-b3b7-2fed898979a8","elementConfiguration":{"binding":"{{UserProfile.Centers.Center}}","visibility":"{{IfElse(Equals(UserProfile.Centers.Center, \"\"), VisibilityType.Hidden, VisibilityType.Visible)}}","type":"text","disableUpdates":false}},{"type":"shape","id":"be199d68-4dec-438e-b4a4-c54b73aff3e8","elementConfiguration":{"inheritDimensions":"{{InheritDimensions.InheritNone}}","width":"3.68 cm","height":"1.17 cm","image":"{{UserProfile.Ekstralogo.ExtraLogoPPRef.Image}}","visibility":"","type":"image","disableUpdates":false}},{"type":"shape","id":"12c4f6b8-9543-4791-b622-d274cbedd4bc","elementConfiguration":{"inheritDimensions":"{{InheritDimensions.InheritNone}}","width":"6.05 cm","height":"1.9 cm","image":"{{UserProfile.Ekstralogo.ExtraLogoSix_PPRef.Image}}","visibility":"","type":"image","disableUpdates":false}},{"type":"shape","id":"9e580f74-09a0-44c2-a700-6487c1283675","elementConfiguration":{"binding":"{{Form.PresentationTitle}}","visibility":"","type":"text","disableUpdates":false}},{"type":"shape","id":"5c5c73af-4409-4e6b-a37a-70fbc02e7920","elementConfiguration":{"binding":"{{StringJoin(\" \", UserProfile.Fornavn,UserProfile.Efternavn)}}","visibility":"{{IfElse(Not(Equals(Form.Dato_Manuel, \"\")), VisibilityType.Hidden, VisibilityType.Visible)}}","type":"text","disableUpdates":false}},{"type":"shape","id":"824afaf2-08dd-44dd-b144-6e384eea409f","elementConfiguration":{"binding":"{{Form.Dato_Manuel}}","visibility":"","type":"text","disableUpdates":false}},{"type":"shape","id":"d11ffa63-eb69-4422-b81e-4d7272411834","elementConfiguration":{"inheritDimensions":"{{InheritDimensions.InheritNone}}","width":"1.91 cm","height":"1.91 cm","image":"{{UserProfile.Office.LogoRef.LogoHRef.Image}}","visibility":"","type":"image","disableUpdates":false}},{"type":"shape","id":"488a38eb-d6a8-405d-9be4-253ea0e27339","elementConfiguration":{"inheritDimensions":"{{InheritDimensions.InheritNone}}","width":"3.68 cm","height":"1.17 cm","image":"{{UserProfile.Ekstralogo.ExtraLogoPPRef.Image}}","visibility":"","type":"image","disableUpdates":false}},{"type":"shape","id":"c7f98e37-adf6-4152-9eaa-4ade876d9577","elementConfiguration":{"inheritDimensions":"{{InheritDimensions.InheritNone}}","width":"6.05 cm","height":"1.9 cm","image":"{{UserProfile.Ekstralogo.ExtraLogoSix_PPRef.Image}}","visibility":"","type":"image","disableUpdates":false}},{"type":"shape","id":"0822db73-89c2-4391-912d-53983976ba11","elementConfiguration":{"binding":"{{UserProfile.Office.Virksomhed}}","visibility":"{{IfElse(Equals(UserProfile.Office.Virksomhed, \"\"), VisibilityType.Hidden, VisibilityType.Visible)}}","type":"text","disableUpdates":false}},{"type":"shape","id":"e7c99c85-d918-4bdc-87ae-c5dfdfdfaf6b","elementConfiguration":{"binding":"{{Form.PresentationTitle}}","visibility":"","type":"text","disableUpdates":false}},{"type":"shape","id":"374c1d89-505e-4b73-aed1-e228a0b69b80","elementConfiguration":{"binding":"{{StringJoin(\" \", UserProfile.Fornavn,UserProfile.Efternavn)}}","visibility":"{{IfElse(Not(Equals(Form.Dato_Manuel, \"\")), VisibilityType.Hidden, VisibilityType.Visible)}}","type":"text","disableUpdates":false}},{"type":"shape","id":"a6087b8d-8e09-4e7e-b358-6fa08cb88f8c","elementConfiguration":{"binding":"{{Form.Dato_Manuel}}","visibility":"","type":"text","disableUpdates":false}},{"type":"shape","id":"e49d7c67-a2d1-4a28-b1d8-580363cfce7e","elementConfiguration":{"binding":"{{UserProfile.CenterFreeText}}","visibility":"{{IfElse(Equals(UserProfile.Centers.Center, \"\"), VisibilityType.Visible, VisibilityType.Hidden)}}","type":"text","disableUpdates":false}},{"type":"shape","id":"51d2c295-e38a-48ee-8984-c4ca68c32f5b","elementConfiguration":{"binding":"{{UserProfile.Centers.Center}}","visibility":"{{IfElse(Equals(UserProfile.Centers.Center, \"\"), VisibilityType.Hidden, VisibilityType.Visible)}}","type":"text","disableUpdates":false}},{"type":"shape","id":"ae159fe7-523c-4dff-a488-f0aa457c430e","elementConfiguration":{"inheritDimensions":"{{InheritDimensions.InheritNone}}","width":"1.91 cm","height":"1.91 cm","image":"{{UserProfile.Office.LogoRef.LogoHRef.Image}}","visibility":"","type":"image","disableUpdates":false}},{"type":"shape","id":"cee558bd-bbce-4681-a846-0cf3744c501f","elementConfiguration":{"inheritDimensions":"{{InheritDimensions.InheritNone}}","width":"3.68 cm","height":"1.17 cm","image":"{{UserProfile.Ekstralogo.ExtraLogoPPRef.Image}}","visibility":"","type":"image","disableUpdates":false}},{"type":"shape","id":"b1a7e2dc-3eb8-47d0-ad35-eab122785a56","elementConfiguration":{"inheritDimensions":"{{InheritDimensions.InheritNone}}","width":"6.05 cm","height":"1.9 cm","image":"{{UserProfile.Ekstralogo.ExtraLogoSix_PPRef.Image}}","visibility":"","type":"image","disableUpdates":false}},{"type":"shape","id":"fd9d5e71-4786-4c4a-9931-377d75151c71","elementConfiguration":{"binding":"{{UserProfile.Office.Virksomhed}}","visibility":"{{IfElse(Equals(UserProfile.Office.Virksomhed, \"\"), VisibilityType.Hidden, VisibilityType.Visible)}}","type":"text","disableUpdates":false}},{"type":"shape","id":"bd887114-3a78-402f-b3da-045893103ab1","elementConfiguration":{"binding":"{{Form.PresentationTitle}}","visibility":"","type":"text","disableUpdates":false}},{"type":"shape","id":"c5a0ebb2-ad50-4ec7-9849-7ad023f5ff83","elementConfiguration":{"binding":"{{StringJoin(\" \", UserProfile.Fornavn,UserProfile.Efternavn)}}","visibility":"{{IfElse(Not(Equals(Form.Dato_Manuel, \"\")), VisibilityType.Hidden, VisibilityType.Visible)}}","type":"text","disableUpdates":false}},{"type":"shape","id":"64919269-9654-49ca-aeab-d5b5c47a6fab","elementConfiguration":{"binding":"{{Form.Dato_Manuel}}","visibility":"","type":"text","disableUpdates":false}},{"type":"shape","id":"5eea7662-0992-47aa-b724-7dcd5af3d964","elementConfiguration":{"binding":"{{UserProfile.CenterFreeText}}","visibility":"{{IfElse(Equals(UserProfile.Centers.Center, \"\"), VisibilityType.Visible, VisibilityType.Hidden)}}","type":"text","disableUpdates":false}},{"type":"shape","id":"18801818-6845-4964-97d1-3b08977fa9f3","elementConfiguration":{"binding":"{{UserProfile.Centers.Center}}","visibility":"{{IfElse(Equals(UserProfile.Centers.Center, \"\"), VisibilityType.Hidden, VisibilityType.Visible)}}","type":"text","disableUpdates":false}},{"type":"shape","id":"4ae39618-a231-4651-a152-831709ca2a68","elementConfiguration":{"inheritDimensions":"{{InheritDimensions.InheritNone}}","width":"1.91 cm","height":"1.91 cm","image":"{{UserProfile.Office.LogoRef.LogoHRef.Image}}","visibility":"","type":"image","disableUpdates":false}},{"type":"shape","id":"ab22b713-dd90-4571-b33a-e495f004a7c1","elementConfiguration":{"inheritDimensions":"{{InheritDimensions.InheritNone}}","width":"3.68 cm","height":"1.17 cm","image":"{{UserProfile.Ekstralogo.ExtraLogoPPRef.Image}}","visibility":"","type":"image","disableUpdates":false}},{"type":"shape","id":"a6720378-d7cb-497e-bafa-ee8660a94728","elementConfiguration":{"inheritDimensions":"{{InheritDimensions.InheritNone}}","width":"6.05 cm","height":"1.9 cm","image":"{{UserProfile.Ekstralogo.ExtraLogoSix_PPRef.Image}}","visibility":"","type":"image","disableUpdates":false}},{"type":"shape","id":"71321db3-313a-458e-8d10-8fddb9645821","elementConfiguration":{"binding":"{{UserProfile.Office.Virksomhed}}","visibility":"{{IfElse(Equals(UserProfile.Office.Virksomhed, \"\"), VisibilityType.Hidden, VisibilityType.Visible)}}","type":"text","disableUpdates":false}},{"type":"shape","id":"5769caf4-b128-46ef-af49-b3ae7de25160","elementConfiguration":{"binding":"{{Form.PresentationTitle}}","visibility":"","type":"text","disableUpdates":false}},{"type":"shape","id":"6cd44393-6bd9-425f-945f-d52e12cf99b6","elementConfiguration":{"binding":"{{StringJoin(\" \", UserProfile.Fornavn,UserProfile.Efternavn)}}","visibility":"{{IfElse(Not(Equals(Form.Dato_Manuel, \"\")), VisibilityType.Hidden, VisibilityType.Visible)}}","type":"text","disableUpdates":false}},{"type":"shape","id":"96b9598b-f45d-4176-b8ce-3cde39987c6e","elementConfiguration":{"binding":"{{Form.Dato_Manuel}}","visibility":"","type":"text","disableUpdates":false}},{"type":"shape","id":"ad4f58d2-9adb-4152-81cf-f01bb4d32115","elementConfiguration":{"binding":"{{UserProfile.CenterFreeText}}","visibility":"{{IfElse(Equals(UserProfile.Centers.Center, \"\"), VisibilityType.Visible, VisibilityType.Hidden)}}","type":"text","disableUpdates":false}},{"type":"shape","id":"33e21bc0-0ace-46e0-aa92-5d733323594e","elementConfiguration":{"binding":"{{UserProfile.Centers.Center}}","visibility":"{{IfElse(Equals(UserProfile.Centers.Center, \"\"), VisibilityType.Hidden, VisibilityType.Visible)}}","type":"text","disableUpdates":false}}],"transformationConfigurations":[{"colorTheme":"{{UserProfile.Office.ThemecolorRef.ColorTheme}}","disableUpdates":false,"originalColorThemeXml":"<a:clrScheme name=\"Region Hovedstaden Darkblue\" xmlns:a=\"http://schemas.openxmlformats.org/drawingml/2006/main\"><a:dk1><a:srgbClr val=\"333333\" /></a:dk1><a:lt1><a:srgbClr val=\"FFFFFF\" /></a:lt1><a:dk2><a:srgbClr val=\"575757\" /></a:dk2><a:lt2><a:srgbClr val=\"CCD4DD\" /></a:lt2><a:accent1><a:srgbClr val=\"99A8BB\" /></a:accent1><a:accent2><a:srgbClr val=\"333333\" /></a:accent2><a:accent3><a:srgbClr val=\"4D6787\" /></a:accent3><a:accent4><a:srgbClr val=\"666666\" /></a:accent4><a:accent5><a:srgbClr val=\"193C65\" /></a:accent5><a:accent6><a:srgbClr val=\"999999\" /></a:accent6><a:hlink><a:srgbClr val=\"193C65\" /></a:hlink><a:folHlink><a:srgbClr val=\"808080\" /></a:folHlink></a:clrScheme>","type":"colorTheme"}],"templateName":"Standard_v2","templateDescription":"","enableDocumentContentUpdater":true,"version":"2.0"}]]></TemplafyTemplateConfiguration>
</file>

<file path=customXml/item33.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34.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35.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36.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37.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38.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39.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4.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40.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41.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slideId":"1073106272661274624","enableDocumentContentUpdater":false,"version":"2.0"}]]></TemplafySlideTemplateConfiguration>
</file>

<file path=customXml/item42.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43.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44.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45.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46.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47.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48.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49.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5.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50.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51.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slideId":"1073106272661274624","enableDocumentContentUpdater":false,"version":"2.0"}]]></TemplafySlideTemplateConfiguration>
</file>

<file path=customXml/item52.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53.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54.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55.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56.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57.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58.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6.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7.xml><?xml version="1.0" encoding="utf-8"?>
<TemplafySlideFormConfiguration><![CDATA[{"formFields":[{"required":false,"placeholder":"Præsentationens titel/beskrivelse (venstre sidefod)","lines":0,"helpTexts":{"prefix":"","postfix":""},"spacing":{},"shareValue":false,"type":"textBox","name":"PresentationTitle","label":"Titel/beskrivelse"},{"required":false,"placeholder":"","lines":1,"helpTexts":{"prefix":"Indsæt ønsket dato (fjerner brugernavnet)"},"spacing":{},"shareValue":false,"type":"textBox","name":"Dato_Manuel","label":"Dato"}],"formDataEntries":[]}]]></TemplafySlideFormConfiguration>
</file>

<file path=customXml/item8.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9.xml><?xml version="1.0" encoding="utf-8"?>
<TemplafySlideTemplateConfiguration><![CDATA[{"slideVersion":1,"isValidatorEnabled":false,"isLocked":false,"elementsMetadata":[{"type":"shape","elementConfiguration":{"inheritDimensions":"{{InheritDimensions.InheritNone}}","width":"1.91 cm","height":"1.91 cm","image":"{{UserProfile.Office.LogoRef.LogoHRef.Image}}","visibility":"","type":"image","disableUpdates":false}},{"type":"shape","elementConfiguration":{"inheritDimensions":"{{InheritDimensions.InheritNone}}","width":"3.68 cm","height":"1.17 cm","image":"{{UserProfile.Ekstralogo.ExtraLogoPPRef.Image}}","visibility":"","type":"image","disableUpdates":false}},{"type":"shape","elementConfiguration":{"inheritDimensions":"{{InheritDimensions.InheritNone}}","width":"6.05 cm","height":"1.9 cm","image":"{{UserProfile.Ekstralogo.ExtraLogoSix_PPRef.Image}}","visibility":"","type":"image","disableUpdates":false}},{"type":"shape","elementConfiguration":{"binding":"{{UserProfile.Office.Virksomhed}}","visibility":"{{IfElse(Equals(UserProfile.Office.Virksomhed, \"\"), VisibilityType.Hidden, VisibilityType.Visible)}}","type":"text","disableUpdates":false}},{"type":"shape","elementConfiguration":{"binding":"{{Form.PresentationTitle}}","visibility":"","type":"text","disableUpdates":false}},{"type":"shape","elementConfiguration":{"binding":"{{StringJoin(\" \", UserProfile.Fornavn,UserProfile.Efternavn)}}","visibility":"{{IfElse(Not(Equals(Form.Dato_Manuel, \"\")), VisibilityType.Hidden, VisibilityType.Visible)}}","type":"text","disableUpdates":false}},{"type":"shape","elementConfiguration":{"binding":"{{Form.Dato_Manuel}}","visibility":"","type":"text","disableUpdates":false}},{"type":"shape","elementConfiguration":{"binding":"{{UserProfile.CenterFreeText}}","visibility":"{{IfElse(Equals(UserProfile.Centers.Center, \"\"), VisibilityType.Visible, VisibilityType.Hidden)}}","type":"text","disableUpdates":false}},{"type":"shape","elementConfiguration":{"binding":"{{UserProfile.Centers.Center}}","visibility":"{{IfElse(Equals(UserProfile.Centers.Center, \"\"), VisibilityType.Hidden, VisibilityType.Visible)}}","type":"text","disableUpdates":false}}],"slideId":"1073106272661274625","enableDocumentContentUpdater":false,"version":"2.0"}]]></TemplafySlideTemplateConfiguration>
</file>

<file path=customXml/itemProps1.xml><?xml version="1.0" encoding="utf-8"?>
<ds:datastoreItem xmlns:ds="http://schemas.openxmlformats.org/officeDocument/2006/customXml" ds:itemID="{02964F93-91F0-41FF-B41D-DC8621476941}">
  <ds:schemaRefs/>
</ds:datastoreItem>
</file>

<file path=customXml/itemProps10.xml><?xml version="1.0" encoding="utf-8"?>
<ds:datastoreItem xmlns:ds="http://schemas.openxmlformats.org/officeDocument/2006/customXml" ds:itemID="{7C8076BE-0EA4-4D8B-9525-45B7C25103CA}">
  <ds:schemaRefs/>
</ds:datastoreItem>
</file>

<file path=customXml/itemProps11.xml><?xml version="1.0" encoding="utf-8"?>
<ds:datastoreItem xmlns:ds="http://schemas.openxmlformats.org/officeDocument/2006/customXml" ds:itemID="{0867B04F-FB67-4C03-99E8-7225105D7EE7}">
  <ds:schemaRefs/>
</ds:datastoreItem>
</file>

<file path=customXml/itemProps12.xml><?xml version="1.0" encoding="utf-8"?>
<ds:datastoreItem xmlns:ds="http://schemas.openxmlformats.org/officeDocument/2006/customXml" ds:itemID="{01EF3EB9-59F0-4670-A7FE-3BD48DA0E7C9}">
  <ds:schemaRefs/>
</ds:datastoreItem>
</file>

<file path=customXml/itemProps13.xml><?xml version="1.0" encoding="utf-8"?>
<ds:datastoreItem xmlns:ds="http://schemas.openxmlformats.org/officeDocument/2006/customXml" ds:itemID="{00376F0A-04B2-461E-8973-3017B4AFD7CA}">
  <ds:schemaRefs/>
</ds:datastoreItem>
</file>

<file path=customXml/itemProps14.xml><?xml version="1.0" encoding="utf-8"?>
<ds:datastoreItem xmlns:ds="http://schemas.openxmlformats.org/officeDocument/2006/customXml" ds:itemID="{BDE2699A-B659-4922-8671-43254BCEB3D3}">
  <ds:schemaRefs/>
</ds:datastoreItem>
</file>

<file path=customXml/itemProps15.xml><?xml version="1.0" encoding="utf-8"?>
<ds:datastoreItem xmlns:ds="http://schemas.openxmlformats.org/officeDocument/2006/customXml" ds:itemID="{5C5A5E43-0EB6-4D15-A5B2-4A0108FC20A9}">
  <ds:schemaRefs/>
</ds:datastoreItem>
</file>

<file path=customXml/itemProps16.xml><?xml version="1.0" encoding="utf-8"?>
<ds:datastoreItem xmlns:ds="http://schemas.openxmlformats.org/officeDocument/2006/customXml" ds:itemID="{784B53FD-9091-41B9-A530-A40E4E0D074E}">
  <ds:schemaRefs/>
</ds:datastoreItem>
</file>

<file path=customXml/itemProps17.xml><?xml version="1.0" encoding="utf-8"?>
<ds:datastoreItem xmlns:ds="http://schemas.openxmlformats.org/officeDocument/2006/customXml" ds:itemID="{B0D2E709-FA3C-4E2D-A1F5-DD257C406372}">
  <ds:schemaRefs/>
</ds:datastoreItem>
</file>

<file path=customXml/itemProps18.xml><?xml version="1.0" encoding="utf-8"?>
<ds:datastoreItem xmlns:ds="http://schemas.openxmlformats.org/officeDocument/2006/customXml" ds:itemID="{8E596821-4BD6-408D-88BD-C18F246BFDFF}">
  <ds:schemaRefs/>
</ds:datastoreItem>
</file>

<file path=customXml/itemProps19.xml><?xml version="1.0" encoding="utf-8"?>
<ds:datastoreItem xmlns:ds="http://schemas.openxmlformats.org/officeDocument/2006/customXml" ds:itemID="{9E942C1F-E4F4-4DF6-B4E1-4A54386BF138}">
  <ds:schemaRefs/>
</ds:datastoreItem>
</file>

<file path=customXml/itemProps2.xml><?xml version="1.0" encoding="utf-8"?>
<ds:datastoreItem xmlns:ds="http://schemas.openxmlformats.org/officeDocument/2006/customXml" ds:itemID="{9DE12D13-328C-44D2-8E28-2F2BC7F39C96}">
  <ds:schemaRefs/>
</ds:datastoreItem>
</file>

<file path=customXml/itemProps20.xml><?xml version="1.0" encoding="utf-8"?>
<ds:datastoreItem xmlns:ds="http://schemas.openxmlformats.org/officeDocument/2006/customXml" ds:itemID="{D68EBDD4-5586-408D-BDA5-7178AA3D58B8}">
  <ds:schemaRefs/>
</ds:datastoreItem>
</file>

<file path=customXml/itemProps21.xml><?xml version="1.0" encoding="utf-8"?>
<ds:datastoreItem xmlns:ds="http://schemas.openxmlformats.org/officeDocument/2006/customXml" ds:itemID="{95DC8121-7E20-4D3B-9EC6-9AF3B8745D89}">
  <ds:schemaRefs/>
</ds:datastoreItem>
</file>

<file path=customXml/itemProps22.xml><?xml version="1.0" encoding="utf-8"?>
<ds:datastoreItem xmlns:ds="http://schemas.openxmlformats.org/officeDocument/2006/customXml" ds:itemID="{988AA9DB-FDA2-4AD8-A8AD-2B141B75F9FB}">
  <ds:schemaRefs/>
</ds:datastoreItem>
</file>

<file path=customXml/itemProps23.xml><?xml version="1.0" encoding="utf-8"?>
<ds:datastoreItem xmlns:ds="http://schemas.openxmlformats.org/officeDocument/2006/customXml" ds:itemID="{93FB9396-96C2-4EF0-B2CF-6EE748E38CC7}">
  <ds:schemaRefs/>
</ds:datastoreItem>
</file>

<file path=customXml/itemProps24.xml><?xml version="1.0" encoding="utf-8"?>
<ds:datastoreItem xmlns:ds="http://schemas.openxmlformats.org/officeDocument/2006/customXml" ds:itemID="{5D13450F-B0BE-4D9C-A0DC-B7AB87277DE4}">
  <ds:schemaRefs/>
</ds:datastoreItem>
</file>

<file path=customXml/itemProps25.xml><?xml version="1.0" encoding="utf-8"?>
<ds:datastoreItem xmlns:ds="http://schemas.openxmlformats.org/officeDocument/2006/customXml" ds:itemID="{916E9C81-CE73-47F1-8B00-C9C24689B43A}">
  <ds:schemaRefs/>
</ds:datastoreItem>
</file>

<file path=customXml/itemProps26.xml><?xml version="1.0" encoding="utf-8"?>
<ds:datastoreItem xmlns:ds="http://schemas.openxmlformats.org/officeDocument/2006/customXml" ds:itemID="{237B072C-6F9A-413B-A5ED-868FA7B6D83C}">
  <ds:schemaRefs/>
</ds:datastoreItem>
</file>

<file path=customXml/itemProps27.xml><?xml version="1.0" encoding="utf-8"?>
<ds:datastoreItem xmlns:ds="http://schemas.openxmlformats.org/officeDocument/2006/customXml" ds:itemID="{A9F08B5E-DFAA-4D4C-A285-5DDE1FCF8BC8}">
  <ds:schemaRefs/>
</ds:datastoreItem>
</file>

<file path=customXml/itemProps28.xml><?xml version="1.0" encoding="utf-8"?>
<ds:datastoreItem xmlns:ds="http://schemas.openxmlformats.org/officeDocument/2006/customXml" ds:itemID="{396EABA6-D1FA-4C64-B828-C32ADE1B9766}">
  <ds:schemaRefs/>
</ds:datastoreItem>
</file>

<file path=customXml/itemProps29.xml><?xml version="1.0" encoding="utf-8"?>
<ds:datastoreItem xmlns:ds="http://schemas.openxmlformats.org/officeDocument/2006/customXml" ds:itemID="{3B9D82D8-149F-4166-AAE9-B759CEFCD83C}">
  <ds:schemaRefs/>
</ds:datastoreItem>
</file>

<file path=customXml/itemProps3.xml><?xml version="1.0" encoding="utf-8"?>
<ds:datastoreItem xmlns:ds="http://schemas.openxmlformats.org/officeDocument/2006/customXml" ds:itemID="{D037F03E-01DC-4E06-BC1A-16C4B275F7CF}">
  <ds:schemaRefs/>
</ds:datastoreItem>
</file>

<file path=customXml/itemProps30.xml><?xml version="1.0" encoding="utf-8"?>
<ds:datastoreItem xmlns:ds="http://schemas.openxmlformats.org/officeDocument/2006/customXml" ds:itemID="{7A057067-EE44-4B22-8BDA-8CD2BDE8FE29}">
  <ds:schemaRefs/>
</ds:datastoreItem>
</file>

<file path=customXml/itemProps31.xml><?xml version="1.0" encoding="utf-8"?>
<ds:datastoreItem xmlns:ds="http://schemas.openxmlformats.org/officeDocument/2006/customXml" ds:itemID="{4CC4BAFC-944D-4326-92E6-2E6821451D57}">
  <ds:schemaRefs/>
</ds:datastoreItem>
</file>

<file path=customXml/itemProps32.xml><?xml version="1.0" encoding="utf-8"?>
<ds:datastoreItem xmlns:ds="http://schemas.openxmlformats.org/officeDocument/2006/customXml" ds:itemID="{978984FF-6C25-4FD4-85EA-2F9586C8CA61}">
  <ds:schemaRefs/>
</ds:datastoreItem>
</file>

<file path=customXml/itemProps33.xml><?xml version="1.0" encoding="utf-8"?>
<ds:datastoreItem xmlns:ds="http://schemas.openxmlformats.org/officeDocument/2006/customXml" ds:itemID="{5D2475FE-A986-4315-AA68-6D0A79716E31}">
  <ds:schemaRefs/>
</ds:datastoreItem>
</file>

<file path=customXml/itemProps34.xml><?xml version="1.0" encoding="utf-8"?>
<ds:datastoreItem xmlns:ds="http://schemas.openxmlformats.org/officeDocument/2006/customXml" ds:itemID="{B55677B0-0F94-4F67-877C-1A2B470F71A7}">
  <ds:schemaRefs/>
</ds:datastoreItem>
</file>

<file path=customXml/itemProps35.xml><?xml version="1.0" encoding="utf-8"?>
<ds:datastoreItem xmlns:ds="http://schemas.openxmlformats.org/officeDocument/2006/customXml" ds:itemID="{C477D98F-6482-43ED-983F-1D790BC0D97B}">
  <ds:schemaRefs/>
</ds:datastoreItem>
</file>

<file path=customXml/itemProps36.xml><?xml version="1.0" encoding="utf-8"?>
<ds:datastoreItem xmlns:ds="http://schemas.openxmlformats.org/officeDocument/2006/customXml" ds:itemID="{AE36195D-0755-4BD4-B51B-D08D7D4E894D}">
  <ds:schemaRefs/>
</ds:datastoreItem>
</file>

<file path=customXml/itemProps37.xml><?xml version="1.0" encoding="utf-8"?>
<ds:datastoreItem xmlns:ds="http://schemas.openxmlformats.org/officeDocument/2006/customXml" ds:itemID="{85A911B6-537E-45E6-BF0C-E083AF2AD0E1}">
  <ds:schemaRefs/>
</ds:datastoreItem>
</file>

<file path=customXml/itemProps38.xml><?xml version="1.0" encoding="utf-8"?>
<ds:datastoreItem xmlns:ds="http://schemas.openxmlformats.org/officeDocument/2006/customXml" ds:itemID="{EE77B416-1D7E-43CB-968A-65A9EB9DA4C9}">
  <ds:schemaRefs/>
</ds:datastoreItem>
</file>

<file path=customXml/itemProps39.xml><?xml version="1.0" encoding="utf-8"?>
<ds:datastoreItem xmlns:ds="http://schemas.openxmlformats.org/officeDocument/2006/customXml" ds:itemID="{F6DE2FCA-21A5-401C-BC9E-75F7561E0DC7}">
  <ds:schemaRefs/>
</ds:datastoreItem>
</file>

<file path=customXml/itemProps4.xml><?xml version="1.0" encoding="utf-8"?>
<ds:datastoreItem xmlns:ds="http://schemas.openxmlformats.org/officeDocument/2006/customXml" ds:itemID="{74AC8800-8828-4257-B10C-7F10C566C280}">
  <ds:schemaRefs/>
</ds:datastoreItem>
</file>

<file path=customXml/itemProps40.xml><?xml version="1.0" encoding="utf-8"?>
<ds:datastoreItem xmlns:ds="http://schemas.openxmlformats.org/officeDocument/2006/customXml" ds:itemID="{1FCA87A5-3362-483B-8915-5E721ABD389B}">
  <ds:schemaRefs/>
</ds:datastoreItem>
</file>

<file path=customXml/itemProps41.xml><?xml version="1.0" encoding="utf-8"?>
<ds:datastoreItem xmlns:ds="http://schemas.openxmlformats.org/officeDocument/2006/customXml" ds:itemID="{71B1CA69-6F30-4A1D-8099-FC0E60F4C801}">
  <ds:schemaRefs/>
</ds:datastoreItem>
</file>

<file path=customXml/itemProps42.xml><?xml version="1.0" encoding="utf-8"?>
<ds:datastoreItem xmlns:ds="http://schemas.openxmlformats.org/officeDocument/2006/customXml" ds:itemID="{2C60BDA6-DF64-4CD7-8884-FE5C5C6925A0}">
  <ds:schemaRefs/>
</ds:datastoreItem>
</file>

<file path=customXml/itemProps43.xml><?xml version="1.0" encoding="utf-8"?>
<ds:datastoreItem xmlns:ds="http://schemas.openxmlformats.org/officeDocument/2006/customXml" ds:itemID="{A71C0B18-079A-460C-94CF-499FAF42A7A3}">
  <ds:schemaRefs/>
</ds:datastoreItem>
</file>

<file path=customXml/itemProps44.xml><?xml version="1.0" encoding="utf-8"?>
<ds:datastoreItem xmlns:ds="http://schemas.openxmlformats.org/officeDocument/2006/customXml" ds:itemID="{697647E1-7D2A-4FF3-ADD1-021EA782D276}">
  <ds:schemaRefs/>
</ds:datastoreItem>
</file>

<file path=customXml/itemProps45.xml><?xml version="1.0" encoding="utf-8"?>
<ds:datastoreItem xmlns:ds="http://schemas.openxmlformats.org/officeDocument/2006/customXml" ds:itemID="{F07B03E5-E52D-450D-AEAD-B83CF25F2954}">
  <ds:schemaRefs/>
</ds:datastoreItem>
</file>

<file path=customXml/itemProps46.xml><?xml version="1.0" encoding="utf-8"?>
<ds:datastoreItem xmlns:ds="http://schemas.openxmlformats.org/officeDocument/2006/customXml" ds:itemID="{C98C0EC6-02C7-4977-94D1-53E76508CC9A}">
  <ds:schemaRefs/>
</ds:datastoreItem>
</file>

<file path=customXml/itemProps47.xml><?xml version="1.0" encoding="utf-8"?>
<ds:datastoreItem xmlns:ds="http://schemas.openxmlformats.org/officeDocument/2006/customXml" ds:itemID="{42CE1AFA-A9E8-4619-8AFD-1A43E5295CFF}">
  <ds:schemaRefs/>
</ds:datastoreItem>
</file>

<file path=customXml/itemProps48.xml><?xml version="1.0" encoding="utf-8"?>
<ds:datastoreItem xmlns:ds="http://schemas.openxmlformats.org/officeDocument/2006/customXml" ds:itemID="{297DC0AE-43FF-44F2-94A5-BEEFE7273DFF}">
  <ds:schemaRefs/>
</ds:datastoreItem>
</file>

<file path=customXml/itemProps49.xml><?xml version="1.0" encoding="utf-8"?>
<ds:datastoreItem xmlns:ds="http://schemas.openxmlformats.org/officeDocument/2006/customXml" ds:itemID="{7F1951B2-01A3-4821-B83B-337794AD12A8}">
  <ds:schemaRefs/>
</ds:datastoreItem>
</file>

<file path=customXml/itemProps5.xml><?xml version="1.0" encoding="utf-8"?>
<ds:datastoreItem xmlns:ds="http://schemas.openxmlformats.org/officeDocument/2006/customXml" ds:itemID="{0917598C-21B0-4E16-BA5F-F2FA7558E1D1}">
  <ds:schemaRefs/>
</ds:datastoreItem>
</file>

<file path=customXml/itemProps50.xml><?xml version="1.0" encoding="utf-8"?>
<ds:datastoreItem xmlns:ds="http://schemas.openxmlformats.org/officeDocument/2006/customXml" ds:itemID="{ADDD3EF5-7F96-471F-AFD3-169478774243}">
  <ds:schemaRefs/>
</ds:datastoreItem>
</file>

<file path=customXml/itemProps51.xml><?xml version="1.0" encoding="utf-8"?>
<ds:datastoreItem xmlns:ds="http://schemas.openxmlformats.org/officeDocument/2006/customXml" ds:itemID="{6EF641F6-2A01-4B83-AC58-CE5335096C5E}">
  <ds:schemaRefs/>
</ds:datastoreItem>
</file>

<file path=customXml/itemProps52.xml><?xml version="1.0" encoding="utf-8"?>
<ds:datastoreItem xmlns:ds="http://schemas.openxmlformats.org/officeDocument/2006/customXml" ds:itemID="{67F78488-7A7E-4A47-ACE1-EB2D3DC07312}">
  <ds:schemaRefs/>
</ds:datastoreItem>
</file>

<file path=customXml/itemProps53.xml><?xml version="1.0" encoding="utf-8"?>
<ds:datastoreItem xmlns:ds="http://schemas.openxmlformats.org/officeDocument/2006/customXml" ds:itemID="{BF8EBCAB-7517-49C2-99C0-0FD0A10CE94D}">
  <ds:schemaRefs/>
</ds:datastoreItem>
</file>

<file path=customXml/itemProps54.xml><?xml version="1.0" encoding="utf-8"?>
<ds:datastoreItem xmlns:ds="http://schemas.openxmlformats.org/officeDocument/2006/customXml" ds:itemID="{A57743FC-18B5-4FA0-A537-4BF308D23D23}">
  <ds:schemaRefs/>
</ds:datastoreItem>
</file>

<file path=customXml/itemProps55.xml><?xml version="1.0" encoding="utf-8"?>
<ds:datastoreItem xmlns:ds="http://schemas.openxmlformats.org/officeDocument/2006/customXml" ds:itemID="{C07E8700-776B-4022-BEB2-8933FF1F891E}">
  <ds:schemaRefs/>
</ds:datastoreItem>
</file>

<file path=customXml/itemProps56.xml><?xml version="1.0" encoding="utf-8"?>
<ds:datastoreItem xmlns:ds="http://schemas.openxmlformats.org/officeDocument/2006/customXml" ds:itemID="{E4780650-5DA7-40DB-B787-17B28C8BD9A1}">
  <ds:schemaRefs/>
</ds:datastoreItem>
</file>

<file path=customXml/itemProps57.xml><?xml version="1.0" encoding="utf-8"?>
<ds:datastoreItem xmlns:ds="http://schemas.openxmlformats.org/officeDocument/2006/customXml" ds:itemID="{64DBE8CB-631D-49E6-8B78-7F4E2396450B}">
  <ds:schemaRefs/>
</ds:datastoreItem>
</file>

<file path=customXml/itemProps58.xml><?xml version="1.0" encoding="utf-8"?>
<ds:datastoreItem xmlns:ds="http://schemas.openxmlformats.org/officeDocument/2006/customXml" ds:itemID="{9865BFC3-5860-47B4-8F11-1676AD7BE5B0}">
  <ds:schemaRefs/>
</ds:datastoreItem>
</file>

<file path=customXml/itemProps6.xml><?xml version="1.0" encoding="utf-8"?>
<ds:datastoreItem xmlns:ds="http://schemas.openxmlformats.org/officeDocument/2006/customXml" ds:itemID="{531D4E2C-AD2D-47D8-8490-7840FF564667}">
  <ds:schemaRefs/>
</ds:datastoreItem>
</file>

<file path=customXml/itemProps7.xml><?xml version="1.0" encoding="utf-8"?>
<ds:datastoreItem xmlns:ds="http://schemas.openxmlformats.org/officeDocument/2006/customXml" ds:itemID="{BA57392B-4E55-470C-9BFB-76A4EFF620E7}">
  <ds:schemaRefs/>
</ds:datastoreItem>
</file>

<file path=customXml/itemProps8.xml><?xml version="1.0" encoding="utf-8"?>
<ds:datastoreItem xmlns:ds="http://schemas.openxmlformats.org/officeDocument/2006/customXml" ds:itemID="{E025947F-0F6F-4AFB-B0E9-1F2F4DF053D8}">
  <ds:schemaRefs/>
</ds:datastoreItem>
</file>

<file path=customXml/itemProps9.xml><?xml version="1.0" encoding="utf-8"?>
<ds:datastoreItem xmlns:ds="http://schemas.openxmlformats.org/officeDocument/2006/customXml" ds:itemID="{907113B2-6B7F-4270-89D3-FB079DB5D533}">
  <ds:schemaRefs/>
</ds:datastoreItem>
</file>

<file path=docProps/app.xml><?xml version="1.0" encoding="utf-8"?>
<Properties xmlns="http://schemas.openxmlformats.org/officeDocument/2006/extended-properties" xmlns:vt="http://schemas.openxmlformats.org/officeDocument/2006/docPropsVTypes">
  <Template/>
  <TotalTime>1159</TotalTime>
  <Words>8269</Words>
  <Application>Microsoft Office PowerPoint</Application>
  <PresentationFormat>Widescreen</PresentationFormat>
  <Paragraphs>760</Paragraphs>
  <Slides>54</Slides>
  <Notes>54</Notes>
  <HiddenSlides>0</HiddenSlides>
  <MMClips>0</MMClips>
  <ScaleCrop>false</ScaleCrop>
  <HeadingPairs>
    <vt:vector size="6" baseType="variant">
      <vt:variant>
        <vt:lpstr>Benyttede skrifttyper</vt:lpstr>
      </vt:variant>
      <vt:variant>
        <vt:i4>12</vt:i4>
      </vt:variant>
      <vt:variant>
        <vt:lpstr>Tema</vt:lpstr>
      </vt:variant>
      <vt:variant>
        <vt:i4>2</vt:i4>
      </vt:variant>
      <vt:variant>
        <vt:lpstr>Slidetitler</vt:lpstr>
      </vt:variant>
      <vt:variant>
        <vt:i4>54</vt:i4>
      </vt:variant>
    </vt:vector>
  </HeadingPairs>
  <TitlesOfParts>
    <vt:vector size="68" baseType="lpstr">
      <vt:lpstr>Arial</vt:lpstr>
      <vt:lpstr>Arial,Sans-Serif</vt:lpstr>
      <vt:lpstr>Calibri</vt:lpstr>
      <vt:lpstr>Calibri,Sans-Serif</vt:lpstr>
      <vt:lpstr>Courier New</vt:lpstr>
      <vt:lpstr>Mari</vt:lpstr>
      <vt:lpstr>Mari Office</vt:lpstr>
      <vt:lpstr>Mari Office Heavy</vt:lpstr>
      <vt:lpstr>Raleway</vt:lpstr>
      <vt:lpstr>Raleway SemiBold</vt:lpstr>
      <vt:lpstr>Titillium Web</vt:lpstr>
      <vt:lpstr>Wingdings</vt:lpstr>
      <vt:lpstr>RegionH PowerPoint-skabelon 2024 (lys)</vt:lpstr>
      <vt:lpstr>Medicinfunktionen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Andre undervisningstilbud og støtte materialer</vt:lpstr>
      <vt:lpstr>PowerPoint-præsentation</vt:lpstr>
      <vt:lpstr>PowerPoint-præsentation</vt:lpstr>
      <vt:lpstr>PowerPoint-præsentation</vt:lpstr>
      <vt:lpstr>PowerPoint-præsentation</vt:lpstr>
      <vt:lpstr>PowerPoint-præsentation</vt:lpstr>
      <vt:lpstr>Håndtering af uro hos mennesker med demens</vt:lpstr>
      <vt:lpstr>Efter undervisningen kan du</vt:lpstr>
      <vt:lpstr>Agenda</vt:lpstr>
      <vt:lpstr>Hvad er demens? </vt:lpstr>
      <vt:lpstr>Demenssygdomme Alzheimers sygdom </vt:lpstr>
      <vt:lpstr>Demenssygdomme Lewy Body demens </vt:lpstr>
      <vt:lpstr>Demenssygdomme frontotemporal demens </vt:lpstr>
      <vt:lpstr>Adfærdsmæssige og psykiske symptomer    Behavioral and Psychological Symptoms of Dementia (BPSD)</vt:lpstr>
      <vt:lpstr>Fysiske årsager</vt:lpstr>
      <vt:lpstr>Delir kan forveksles med demens  </vt:lpstr>
      <vt:lpstr>Hvorfor ikke antipsykotika til demente? </vt:lpstr>
      <vt:lpstr>Hvorfor ikke antipsykotika til demente? </vt:lpstr>
      <vt:lpstr>PowerPoint-præsentation</vt:lpstr>
      <vt:lpstr>Systematisk årsagsanalyse  </vt:lpstr>
      <vt:lpstr>Observationer </vt:lpstr>
      <vt:lpstr>Analyse</vt:lpstr>
      <vt:lpstr>Handling</vt:lpstr>
      <vt:lpstr>Evaluering</vt:lpstr>
      <vt:lpstr>Hvilken information skal lægen bruge?</vt:lpstr>
      <vt:lpstr>Aftal rollefordeling mellem læge og plejepersonale</vt:lpstr>
      <vt:lpstr>Hvad kan en demenskoordinator?</vt:lpstr>
      <vt:lpstr>Andre undervisningstilbud og støtte materialer</vt:lpstr>
      <vt:lpstr>Eksempel på systematisk årsagsanalyse af en urolig dement borger</vt:lpstr>
      <vt:lpstr>Eksempel - Observation</vt:lpstr>
      <vt:lpstr>Eksempel - Analyse</vt:lpstr>
      <vt:lpstr>Eksempel - Handling</vt:lpstr>
      <vt:lpstr>Eksempel - Evaluering</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Dagmar Abelone Dalin</dc:creator>
  <cp:lastModifiedBy>Niels Kristian Skibsted</cp:lastModifiedBy>
  <cp:revision>93</cp:revision>
  <dcterms:created xsi:type="dcterms:W3CDTF">2025-02-13T15:23:11Z</dcterms:created>
  <dcterms:modified xsi:type="dcterms:W3CDTF">2025-11-21T10:25:59Z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2024-12-16T21:40:12</vt:lpwstr>
  </property>
  <property fmtid="{D5CDD505-2E9C-101B-9397-08002B2CF9AE}" pid="3" name="TemplafyTenantId">
    <vt:lpwstr>regionh</vt:lpwstr>
  </property>
  <property fmtid="{D5CDD505-2E9C-101B-9397-08002B2CF9AE}" pid="4" name="TemplafyTemplateId">
    <vt:lpwstr>1073106263693590572</vt:lpwstr>
  </property>
  <property fmtid="{D5CDD505-2E9C-101B-9397-08002B2CF9AE}" pid="5" name="TemplafyUserProfileId">
    <vt:lpwstr>981376705592295814</vt:lpwstr>
  </property>
  <property fmtid="{D5CDD505-2E9C-101B-9397-08002B2CF9AE}" pid="6" name="TemplafyLanguageCode">
    <vt:lpwstr>da-DK</vt:lpwstr>
  </property>
  <property fmtid="{D5CDD505-2E9C-101B-9397-08002B2CF9AE}" pid="7" name="TemplafyFromBlank">
    <vt:bool>true</vt:bool>
  </property>
</Properties>
</file>