
<file path=[Content_Types].xml><?xml version="1.0" encoding="utf-8"?>
<Types xmlns="http://schemas.openxmlformats.org/package/2006/content-types"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</p:sldIdLst>
  <p:sldSz cx="12192000" cy="6858000"/>
  <p:notesSz cx="6858000" cy="9144000"/>
  <p:defaultTextStyle>
    <a:defPPr>
      <a:defRPr lang="da-DK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6993" autoAdjust="0"/>
    <p:restoredTop sz="94660"/>
  </p:normalViewPr>
  <p:slideViewPr>
    <p:cSldViewPr snapToGrid="0">
      <p:cViewPr varScale="1">
        <p:scale>
          <a:sx n="79" d="100"/>
          <a:sy n="79" d="100"/>
        </p:scale>
        <p:origin x="758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1C0639D1-AB70-EAA0-6175-9B7CD36FAA8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da-DK"/>
              <a:t>Klik for at redigere titeltypografien i masteren</a:t>
            </a:r>
          </a:p>
        </p:txBody>
      </p:sp>
      <p:sp>
        <p:nvSpPr>
          <p:cNvPr id="3" name="Undertitel 2">
            <a:extLst>
              <a:ext uri="{FF2B5EF4-FFF2-40B4-BE49-F238E27FC236}">
                <a16:creationId xmlns:a16="http://schemas.microsoft.com/office/drawing/2014/main" id="{7A0AACB9-9D70-97CE-47A4-2D2748A60A2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da-DK"/>
              <a:t>Klik for at redigere undertiteltypografien i masteren</a:t>
            </a:r>
          </a:p>
        </p:txBody>
      </p:sp>
      <p:sp>
        <p:nvSpPr>
          <p:cNvPr id="4" name="Pladsholder til dato 3">
            <a:extLst>
              <a:ext uri="{FF2B5EF4-FFF2-40B4-BE49-F238E27FC236}">
                <a16:creationId xmlns:a16="http://schemas.microsoft.com/office/drawing/2014/main" id="{406B3A6C-B9B4-BB3D-F0CF-C27B7E87B4E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38201D-588C-4B8F-B29D-7204B5E92B64}" type="datetimeFigureOut">
              <a:rPr lang="da-DK" smtClean="0"/>
              <a:t>18-11-2024</a:t>
            </a:fld>
            <a:endParaRPr lang="da-DK"/>
          </a:p>
        </p:txBody>
      </p:sp>
      <p:sp>
        <p:nvSpPr>
          <p:cNvPr id="5" name="Pladsholder til sidefod 4">
            <a:extLst>
              <a:ext uri="{FF2B5EF4-FFF2-40B4-BE49-F238E27FC236}">
                <a16:creationId xmlns:a16="http://schemas.microsoft.com/office/drawing/2014/main" id="{A9432EF3-D041-291D-1862-01C7AC7EE5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6" name="Pladsholder til slidenummer 5">
            <a:extLst>
              <a:ext uri="{FF2B5EF4-FFF2-40B4-BE49-F238E27FC236}">
                <a16:creationId xmlns:a16="http://schemas.microsoft.com/office/drawing/2014/main" id="{1B2BCBDF-8382-833F-3335-CCC6C02AFF0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E900C8-CE17-4198-931B-3CFDC05D35AE}" type="slidenum">
              <a:rPr lang="da-DK" smtClean="0"/>
              <a:t>‹nr.›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6107751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og indholdsobjek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62978FEC-5188-A127-52FA-C58A0E7A129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/>
              <a:t>Klik for at redigere titeltypografien i masteren</a:t>
            </a: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7CF58AEA-CF41-04DA-4DC7-EFACBD3F980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da-DK"/>
              <a:t>Klik for at redigere teksttypografierne i masteren</a:t>
            </a:r>
          </a:p>
          <a:p>
            <a:pPr lvl="1"/>
            <a:r>
              <a:rPr lang="da-DK"/>
              <a:t>Andet niveau</a:t>
            </a:r>
          </a:p>
          <a:p>
            <a:pPr lvl="2"/>
            <a:r>
              <a:rPr lang="da-DK"/>
              <a:t>Tredje niveau</a:t>
            </a:r>
          </a:p>
          <a:p>
            <a:pPr lvl="3"/>
            <a:r>
              <a:rPr lang="da-DK"/>
              <a:t>Fjerde niveau</a:t>
            </a:r>
          </a:p>
          <a:p>
            <a:pPr lvl="4"/>
            <a:r>
              <a:rPr lang="da-DK"/>
              <a:t>Femte niveau</a:t>
            </a:r>
          </a:p>
        </p:txBody>
      </p:sp>
      <p:sp>
        <p:nvSpPr>
          <p:cNvPr id="4" name="Pladsholder til dato 3">
            <a:extLst>
              <a:ext uri="{FF2B5EF4-FFF2-40B4-BE49-F238E27FC236}">
                <a16:creationId xmlns:a16="http://schemas.microsoft.com/office/drawing/2014/main" id="{F02CFEDB-E3DD-6190-DE0F-7F3DA56017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38201D-588C-4B8F-B29D-7204B5E92B64}" type="datetimeFigureOut">
              <a:rPr lang="da-DK" smtClean="0"/>
              <a:t>18-11-2024</a:t>
            </a:fld>
            <a:endParaRPr lang="da-DK"/>
          </a:p>
        </p:txBody>
      </p:sp>
      <p:sp>
        <p:nvSpPr>
          <p:cNvPr id="5" name="Pladsholder til sidefod 4">
            <a:extLst>
              <a:ext uri="{FF2B5EF4-FFF2-40B4-BE49-F238E27FC236}">
                <a16:creationId xmlns:a16="http://schemas.microsoft.com/office/drawing/2014/main" id="{AEEC75ED-55F4-1181-89B7-5890CB91C8A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6" name="Pladsholder til slidenummer 5">
            <a:extLst>
              <a:ext uri="{FF2B5EF4-FFF2-40B4-BE49-F238E27FC236}">
                <a16:creationId xmlns:a16="http://schemas.microsoft.com/office/drawing/2014/main" id="{9D4F1E07-B267-D704-4678-F0369B1ED0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E900C8-CE17-4198-931B-3CFDC05D35AE}" type="slidenum">
              <a:rPr lang="da-DK" smtClean="0"/>
              <a:t>‹nr.›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88399066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fsnitsoversk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65DE2A66-E95F-8371-6953-2D39C81869D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da-DK"/>
              <a:t>Klik for at redigere titeltypografien i masteren</a:t>
            </a:r>
          </a:p>
        </p:txBody>
      </p:sp>
      <p:sp>
        <p:nvSpPr>
          <p:cNvPr id="3" name="Pladsholder til tekst 2">
            <a:extLst>
              <a:ext uri="{FF2B5EF4-FFF2-40B4-BE49-F238E27FC236}">
                <a16:creationId xmlns:a16="http://schemas.microsoft.com/office/drawing/2014/main" id="{6481E79E-F514-E147-9C40-57FF43263CE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da-DK"/>
              <a:t>Klik for at redigere teksttypografierne i masteren</a:t>
            </a:r>
          </a:p>
        </p:txBody>
      </p:sp>
      <p:sp>
        <p:nvSpPr>
          <p:cNvPr id="4" name="Pladsholder til dato 3">
            <a:extLst>
              <a:ext uri="{FF2B5EF4-FFF2-40B4-BE49-F238E27FC236}">
                <a16:creationId xmlns:a16="http://schemas.microsoft.com/office/drawing/2014/main" id="{2A10796D-F153-B809-82DE-BF3F3C209E9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38201D-588C-4B8F-B29D-7204B5E92B64}" type="datetimeFigureOut">
              <a:rPr lang="da-DK" smtClean="0"/>
              <a:t>18-11-2024</a:t>
            </a:fld>
            <a:endParaRPr lang="da-DK"/>
          </a:p>
        </p:txBody>
      </p:sp>
      <p:sp>
        <p:nvSpPr>
          <p:cNvPr id="5" name="Pladsholder til sidefod 4">
            <a:extLst>
              <a:ext uri="{FF2B5EF4-FFF2-40B4-BE49-F238E27FC236}">
                <a16:creationId xmlns:a16="http://schemas.microsoft.com/office/drawing/2014/main" id="{AE929093-27CA-B806-962C-A49537A5A0E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6" name="Pladsholder til slidenummer 5">
            <a:extLst>
              <a:ext uri="{FF2B5EF4-FFF2-40B4-BE49-F238E27FC236}">
                <a16:creationId xmlns:a16="http://schemas.microsoft.com/office/drawing/2014/main" id="{595274E6-5910-4618-0C9B-3BEE800CCDA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E900C8-CE17-4198-931B-3CFDC05D35AE}" type="slidenum">
              <a:rPr lang="da-DK" smtClean="0"/>
              <a:t>‹nr.›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407154623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o indholdsobjekt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60162F08-7933-1220-65E9-BB5CA999A1F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/>
              <a:t>Klik for at redigere titeltypografien i masteren</a:t>
            </a: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D14CC0F4-1CC9-9E07-F14F-E6FE74596C34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da-DK"/>
              <a:t>Klik for at redigere teksttypografierne i masteren</a:t>
            </a:r>
          </a:p>
          <a:p>
            <a:pPr lvl="1"/>
            <a:r>
              <a:rPr lang="da-DK"/>
              <a:t>Andet niveau</a:t>
            </a:r>
          </a:p>
          <a:p>
            <a:pPr lvl="2"/>
            <a:r>
              <a:rPr lang="da-DK"/>
              <a:t>Tredje niveau</a:t>
            </a:r>
          </a:p>
          <a:p>
            <a:pPr lvl="3"/>
            <a:r>
              <a:rPr lang="da-DK"/>
              <a:t>Fjerde niveau</a:t>
            </a:r>
          </a:p>
          <a:p>
            <a:pPr lvl="4"/>
            <a:r>
              <a:rPr lang="da-DK"/>
              <a:t>Femte niveau</a:t>
            </a:r>
          </a:p>
        </p:txBody>
      </p:sp>
      <p:sp>
        <p:nvSpPr>
          <p:cNvPr id="4" name="Pladsholder til indhold 3">
            <a:extLst>
              <a:ext uri="{FF2B5EF4-FFF2-40B4-BE49-F238E27FC236}">
                <a16:creationId xmlns:a16="http://schemas.microsoft.com/office/drawing/2014/main" id="{6605C650-327D-E082-8245-6DBB7A1E7C2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da-DK"/>
              <a:t>Klik for at redigere teksttypografierne i masteren</a:t>
            </a:r>
          </a:p>
          <a:p>
            <a:pPr lvl="1"/>
            <a:r>
              <a:rPr lang="da-DK"/>
              <a:t>Andet niveau</a:t>
            </a:r>
          </a:p>
          <a:p>
            <a:pPr lvl="2"/>
            <a:r>
              <a:rPr lang="da-DK"/>
              <a:t>Tredje niveau</a:t>
            </a:r>
          </a:p>
          <a:p>
            <a:pPr lvl="3"/>
            <a:r>
              <a:rPr lang="da-DK"/>
              <a:t>Fjerde niveau</a:t>
            </a:r>
          </a:p>
          <a:p>
            <a:pPr lvl="4"/>
            <a:r>
              <a:rPr lang="da-DK"/>
              <a:t>Femte niveau</a:t>
            </a:r>
          </a:p>
        </p:txBody>
      </p:sp>
      <p:sp>
        <p:nvSpPr>
          <p:cNvPr id="5" name="Pladsholder til dato 4">
            <a:extLst>
              <a:ext uri="{FF2B5EF4-FFF2-40B4-BE49-F238E27FC236}">
                <a16:creationId xmlns:a16="http://schemas.microsoft.com/office/drawing/2014/main" id="{61ECF60C-02AA-0483-8DCC-B4E93C79FB7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38201D-588C-4B8F-B29D-7204B5E92B64}" type="datetimeFigureOut">
              <a:rPr lang="da-DK" smtClean="0"/>
              <a:t>18-11-2024</a:t>
            </a:fld>
            <a:endParaRPr lang="da-DK"/>
          </a:p>
        </p:txBody>
      </p:sp>
      <p:sp>
        <p:nvSpPr>
          <p:cNvPr id="6" name="Pladsholder til sidefod 5">
            <a:extLst>
              <a:ext uri="{FF2B5EF4-FFF2-40B4-BE49-F238E27FC236}">
                <a16:creationId xmlns:a16="http://schemas.microsoft.com/office/drawing/2014/main" id="{42E797B4-6FDE-1CBE-69F5-37C071EE68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7" name="Pladsholder til slidenummer 6">
            <a:extLst>
              <a:ext uri="{FF2B5EF4-FFF2-40B4-BE49-F238E27FC236}">
                <a16:creationId xmlns:a16="http://schemas.microsoft.com/office/drawing/2014/main" id="{BF3DF811-CEFF-CE65-45F9-06EE2C6BA88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E900C8-CE17-4198-931B-3CFDC05D35AE}" type="slidenum">
              <a:rPr lang="da-DK" smtClean="0"/>
              <a:t>‹nr.›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80174253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ammenlign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C4218FC3-B3FE-FBA7-E07F-3E0804F5061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da-DK"/>
              <a:t>Klik for at redigere titeltypografien i masteren</a:t>
            </a:r>
          </a:p>
        </p:txBody>
      </p:sp>
      <p:sp>
        <p:nvSpPr>
          <p:cNvPr id="3" name="Pladsholder til tekst 2">
            <a:extLst>
              <a:ext uri="{FF2B5EF4-FFF2-40B4-BE49-F238E27FC236}">
                <a16:creationId xmlns:a16="http://schemas.microsoft.com/office/drawing/2014/main" id="{F10D8074-CE61-1015-D3C3-7C959EBF3FE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a-DK"/>
              <a:t>Klik for at redigere teksttypografierne i masteren</a:t>
            </a:r>
          </a:p>
        </p:txBody>
      </p:sp>
      <p:sp>
        <p:nvSpPr>
          <p:cNvPr id="4" name="Pladsholder til indhold 3">
            <a:extLst>
              <a:ext uri="{FF2B5EF4-FFF2-40B4-BE49-F238E27FC236}">
                <a16:creationId xmlns:a16="http://schemas.microsoft.com/office/drawing/2014/main" id="{325A9AE9-E3A2-D2B6-E5D6-A8B911798CD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da-DK"/>
              <a:t>Klik for at redigere teksttypografierne i masteren</a:t>
            </a:r>
          </a:p>
          <a:p>
            <a:pPr lvl="1"/>
            <a:r>
              <a:rPr lang="da-DK"/>
              <a:t>Andet niveau</a:t>
            </a:r>
          </a:p>
          <a:p>
            <a:pPr lvl="2"/>
            <a:r>
              <a:rPr lang="da-DK"/>
              <a:t>Tredje niveau</a:t>
            </a:r>
          </a:p>
          <a:p>
            <a:pPr lvl="3"/>
            <a:r>
              <a:rPr lang="da-DK"/>
              <a:t>Fjerde niveau</a:t>
            </a:r>
          </a:p>
          <a:p>
            <a:pPr lvl="4"/>
            <a:r>
              <a:rPr lang="da-DK"/>
              <a:t>Femte niveau</a:t>
            </a:r>
          </a:p>
        </p:txBody>
      </p:sp>
      <p:sp>
        <p:nvSpPr>
          <p:cNvPr id="5" name="Pladsholder til tekst 4">
            <a:extLst>
              <a:ext uri="{FF2B5EF4-FFF2-40B4-BE49-F238E27FC236}">
                <a16:creationId xmlns:a16="http://schemas.microsoft.com/office/drawing/2014/main" id="{89A71821-530A-688C-40D1-C0461DAD173A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a-DK"/>
              <a:t>Klik for at redigere teksttypografierne i masteren</a:t>
            </a:r>
          </a:p>
        </p:txBody>
      </p:sp>
      <p:sp>
        <p:nvSpPr>
          <p:cNvPr id="6" name="Pladsholder til indhold 5">
            <a:extLst>
              <a:ext uri="{FF2B5EF4-FFF2-40B4-BE49-F238E27FC236}">
                <a16:creationId xmlns:a16="http://schemas.microsoft.com/office/drawing/2014/main" id="{51B4AB54-C3BB-2BDA-28B1-6AF7C1E06191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da-DK"/>
              <a:t>Klik for at redigere teksttypografierne i masteren</a:t>
            </a:r>
          </a:p>
          <a:p>
            <a:pPr lvl="1"/>
            <a:r>
              <a:rPr lang="da-DK"/>
              <a:t>Andet niveau</a:t>
            </a:r>
          </a:p>
          <a:p>
            <a:pPr lvl="2"/>
            <a:r>
              <a:rPr lang="da-DK"/>
              <a:t>Tredje niveau</a:t>
            </a:r>
          </a:p>
          <a:p>
            <a:pPr lvl="3"/>
            <a:r>
              <a:rPr lang="da-DK"/>
              <a:t>Fjerde niveau</a:t>
            </a:r>
          </a:p>
          <a:p>
            <a:pPr lvl="4"/>
            <a:r>
              <a:rPr lang="da-DK"/>
              <a:t>Femte niveau</a:t>
            </a:r>
          </a:p>
        </p:txBody>
      </p:sp>
      <p:sp>
        <p:nvSpPr>
          <p:cNvPr id="7" name="Pladsholder til dato 6">
            <a:extLst>
              <a:ext uri="{FF2B5EF4-FFF2-40B4-BE49-F238E27FC236}">
                <a16:creationId xmlns:a16="http://schemas.microsoft.com/office/drawing/2014/main" id="{C8CD357D-247D-3EF7-2798-F26A3ED9A90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38201D-588C-4B8F-B29D-7204B5E92B64}" type="datetimeFigureOut">
              <a:rPr lang="da-DK" smtClean="0"/>
              <a:t>18-11-2024</a:t>
            </a:fld>
            <a:endParaRPr lang="da-DK"/>
          </a:p>
        </p:txBody>
      </p:sp>
      <p:sp>
        <p:nvSpPr>
          <p:cNvPr id="8" name="Pladsholder til sidefod 7">
            <a:extLst>
              <a:ext uri="{FF2B5EF4-FFF2-40B4-BE49-F238E27FC236}">
                <a16:creationId xmlns:a16="http://schemas.microsoft.com/office/drawing/2014/main" id="{2EF7BD66-22FC-BCE1-5A1B-092FCDBDD92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9" name="Pladsholder til slidenummer 8">
            <a:extLst>
              <a:ext uri="{FF2B5EF4-FFF2-40B4-BE49-F238E27FC236}">
                <a16:creationId xmlns:a16="http://schemas.microsoft.com/office/drawing/2014/main" id="{DA026C80-AA55-4775-AA01-4698F1A7C3C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E900C8-CE17-4198-931B-3CFDC05D35AE}" type="slidenum">
              <a:rPr lang="da-DK" smtClean="0"/>
              <a:t>‹nr.›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419255675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Kun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2321573E-1597-B250-C4AE-9535EF2C58A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/>
              <a:t>Klik for at redigere titeltypografien i masteren</a:t>
            </a:r>
          </a:p>
        </p:txBody>
      </p:sp>
      <p:sp>
        <p:nvSpPr>
          <p:cNvPr id="3" name="Pladsholder til dato 2">
            <a:extLst>
              <a:ext uri="{FF2B5EF4-FFF2-40B4-BE49-F238E27FC236}">
                <a16:creationId xmlns:a16="http://schemas.microsoft.com/office/drawing/2014/main" id="{54906F2D-C6FB-CC39-D929-259B4B37109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38201D-588C-4B8F-B29D-7204B5E92B64}" type="datetimeFigureOut">
              <a:rPr lang="da-DK" smtClean="0"/>
              <a:t>18-11-2024</a:t>
            </a:fld>
            <a:endParaRPr lang="da-DK"/>
          </a:p>
        </p:txBody>
      </p:sp>
      <p:sp>
        <p:nvSpPr>
          <p:cNvPr id="4" name="Pladsholder til sidefod 3">
            <a:extLst>
              <a:ext uri="{FF2B5EF4-FFF2-40B4-BE49-F238E27FC236}">
                <a16:creationId xmlns:a16="http://schemas.microsoft.com/office/drawing/2014/main" id="{B93C5E14-5C30-0106-D01A-133861DB09F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5" name="Pladsholder til slidenummer 4">
            <a:extLst>
              <a:ext uri="{FF2B5EF4-FFF2-40B4-BE49-F238E27FC236}">
                <a16:creationId xmlns:a16="http://schemas.microsoft.com/office/drawing/2014/main" id="{993DBDBC-54EF-92ED-B568-E5D3A6A1145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E900C8-CE17-4198-931B-3CFDC05D35AE}" type="slidenum">
              <a:rPr lang="da-DK" smtClean="0"/>
              <a:t>‹nr.›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268304378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dato 1">
            <a:extLst>
              <a:ext uri="{FF2B5EF4-FFF2-40B4-BE49-F238E27FC236}">
                <a16:creationId xmlns:a16="http://schemas.microsoft.com/office/drawing/2014/main" id="{934D57A7-429F-07A3-7748-3505E73702A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38201D-588C-4B8F-B29D-7204B5E92B64}" type="datetimeFigureOut">
              <a:rPr lang="da-DK" smtClean="0"/>
              <a:t>18-11-2024</a:t>
            </a:fld>
            <a:endParaRPr lang="da-DK"/>
          </a:p>
        </p:txBody>
      </p:sp>
      <p:sp>
        <p:nvSpPr>
          <p:cNvPr id="3" name="Pladsholder til sidefod 2">
            <a:extLst>
              <a:ext uri="{FF2B5EF4-FFF2-40B4-BE49-F238E27FC236}">
                <a16:creationId xmlns:a16="http://schemas.microsoft.com/office/drawing/2014/main" id="{D3196CC0-1986-9310-0E4E-1956B614C1B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4" name="Pladsholder til slidenummer 3">
            <a:extLst>
              <a:ext uri="{FF2B5EF4-FFF2-40B4-BE49-F238E27FC236}">
                <a16:creationId xmlns:a16="http://schemas.microsoft.com/office/drawing/2014/main" id="{9EC8EBF0-5097-2A8A-7AEA-3459E31CB7A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E900C8-CE17-4198-931B-3CFDC05D35AE}" type="slidenum">
              <a:rPr lang="da-DK" smtClean="0"/>
              <a:t>‹nr.›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242343692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dhold med billed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70B5195F-B4D7-99F9-51F2-EA4569B9873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da-DK"/>
              <a:t>Klik for at redigere titeltypografien i masteren</a:t>
            </a: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590E8A13-FE0E-7E35-EFF2-F314C5C000A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da-DK"/>
              <a:t>Klik for at redigere teksttypografierne i masteren</a:t>
            </a:r>
          </a:p>
          <a:p>
            <a:pPr lvl="1"/>
            <a:r>
              <a:rPr lang="da-DK"/>
              <a:t>Andet niveau</a:t>
            </a:r>
          </a:p>
          <a:p>
            <a:pPr lvl="2"/>
            <a:r>
              <a:rPr lang="da-DK"/>
              <a:t>Tredje niveau</a:t>
            </a:r>
          </a:p>
          <a:p>
            <a:pPr lvl="3"/>
            <a:r>
              <a:rPr lang="da-DK"/>
              <a:t>Fjerde niveau</a:t>
            </a:r>
          </a:p>
          <a:p>
            <a:pPr lvl="4"/>
            <a:r>
              <a:rPr lang="da-DK"/>
              <a:t>Femte niveau</a:t>
            </a:r>
          </a:p>
        </p:txBody>
      </p:sp>
      <p:sp>
        <p:nvSpPr>
          <p:cNvPr id="4" name="Pladsholder til tekst 3">
            <a:extLst>
              <a:ext uri="{FF2B5EF4-FFF2-40B4-BE49-F238E27FC236}">
                <a16:creationId xmlns:a16="http://schemas.microsoft.com/office/drawing/2014/main" id="{4DC1E63F-F302-EA12-BA1B-A891D9E4578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da-DK"/>
              <a:t>Klik for at redigere teksttypografierne i masteren</a:t>
            </a:r>
          </a:p>
        </p:txBody>
      </p:sp>
      <p:sp>
        <p:nvSpPr>
          <p:cNvPr id="5" name="Pladsholder til dato 4">
            <a:extLst>
              <a:ext uri="{FF2B5EF4-FFF2-40B4-BE49-F238E27FC236}">
                <a16:creationId xmlns:a16="http://schemas.microsoft.com/office/drawing/2014/main" id="{89F21203-CD4C-C74F-E85B-A5B146ABDF9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38201D-588C-4B8F-B29D-7204B5E92B64}" type="datetimeFigureOut">
              <a:rPr lang="da-DK" smtClean="0"/>
              <a:t>18-11-2024</a:t>
            </a:fld>
            <a:endParaRPr lang="da-DK"/>
          </a:p>
        </p:txBody>
      </p:sp>
      <p:sp>
        <p:nvSpPr>
          <p:cNvPr id="6" name="Pladsholder til sidefod 5">
            <a:extLst>
              <a:ext uri="{FF2B5EF4-FFF2-40B4-BE49-F238E27FC236}">
                <a16:creationId xmlns:a16="http://schemas.microsoft.com/office/drawing/2014/main" id="{7ABCDDD9-D76B-DB48-08C3-0CA7B534FEF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7" name="Pladsholder til slidenummer 6">
            <a:extLst>
              <a:ext uri="{FF2B5EF4-FFF2-40B4-BE49-F238E27FC236}">
                <a16:creationId xmlns:a16="http://schemas.microsoft.com/office/drawing/2014/main" id="{546ED045-0E5C-BDC8-B21D-CAAE81E81DB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E900C8-CE17-4198-931B-3CFDC05D35AE}" type="slidenum">
              <a:rPr lang="da-DK" smtClean="0"/>
              <a:t>‹nr.›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422302832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lede med billed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4A2FCDB3-B182-A427-821D-092A7A9991C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da-DK"/>
              <a:t>Klik for at redigere titeltypografien i masteren</a:t>
            </a:r>
          </a:p>
        </p:txBody>
      </p:sp>
      <p:sp>
        <p:nvSpPr>
          <p:cNvPr id="3" name="Pladsholder til billede 2">
            <a:extLst>
              <a:ext uri="{FF2B5EF4-FFF2-40B4-BE49-F238E27FC236}">
                <a16:creationId xmlns:a16="http://schemas.microsoft.com/office/drawing/2014/main" id="{674A2501-1A3C-FA18-7D84-9F391E735338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da-DK"/>
          </a:p>
        </p:txBody>
      </p:sp>
      <p:sp>
        <p:nvSpPr>
          <p:cNvPr id="4" name="Pladsholder til tekst 3">
            <a:extLst>
              <a:ext uri="{FF2B5EF4-FFF2-40B4-BE49-F238E27FC236}">
                <a16:creationId xmlns:a16="http://schemas.microsoft.com/office/drawing/2014/main" id="{8D6CDE8D-E49E-07E9-A103-A7834199E32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da-DK"/>
              <a:t>Klik for at redigere teksttypografierne i masteren</a:t>
            </a:r>
          </a:p>
        </p:txBody>
      </p:sp>
      <p:sp>
        <p:nvSpPr>
          <p:cNvPr id="5" name="Pladsholder til dato 4">
            <a:extLst>
              <a:ext uri="{FF2B5EF4-FFF2-40B4-BE49-F238E27FC236}">
                <a16:creationId xmlns:a16="http://schemas.microsoft.com/office/drawing/2014/main" id="{65CCDE2D-9CE9-A3E7-ADBA-D113D716552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38201D-588C-4B8F-B29D-7204B5E92B64}" type="datetimeFigureOut">
              <a:rPr lang="da-DK" smtClean="0"/>
              <a:t>18-11-2024</a:t>
            </a:fld>
            <a:endParaRPr lang="da-DK"/>
          </a:p>
        </p:txBody>
      </p:sp>
      <p:sp>
        <p:nvSpPr>
          <p:cNvPr id="6" name="Pladsholder til sidefod 5">
            <a:extLst>
              <a:ext uri="{FF2B5EF4-FFF2-40B4-BE49-F238E27FC236}">
                <a16:creationId xmlns:a16="http://schemas.microsoft.com/office/drawing/2014/main" id="{212D8DDB-3F7E-B374-B6B0-B704AC30CB0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7" name="Pladsholder til slidenummer 6">
            <a:extLst>
              <a:ext uri="{FF2B5EF4-FFF2-40B4-BE49-F238E27FC236}">
                <a16:creationId xmlns:a16="http://schemas.microsoft.com/office/drawing/2014/main" id="{52E463C5-AA2D-7860-4BDF-7C4BCAC90EE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E900C8-CE17-4198-931B-3CFDC05D35AE}" type="slidenum">
              <a:rPr lang="da-DK" smtClean="0"/>
              <a:t>‹nr.›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41346005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og lodret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D1EC821D-9CD1-4B8A-EED5-F633FFE6674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/>
              <a:t>Klik for at redigere titeltypografien i masteren</a:t>
            </a:r>
          </a:p>
        </p:txBody>
      </p:sp>
      <p:sp>
        <p:nvSpPr>
          <p:cNvPr id="3" name="Pladsholder til lodret titel 2">
            <a:extLst>
              <a:ext uri="{FF2B5EF4-FFF2-40B4-BE49-F238E27FC236}">
                <a16:creationId xmlns:a16="http://schemas.microsoft.com/office/drawing/2014/main" id="{B289C2FA-A0AD-3473-CBFC-62A148A5B73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da-DK"/>
              <a:t>Klik for at redigere teksttypografierne i masteren</a:t>
            </a:r>
          </a:p>
          <a:p>
            <a:pPr lvl="1"/>
            <a:r>
              <a:rPr lang="da-DK"/>
              <a:t>Andet niveau</a:t>
            </a:r>
          </a:p>
          <a:p>
            <a:pPr lvl="2"/>
            <a:r>
              <a:rPr lang="da-DK"/>
              <a:t>Tredje niveau</a:t>
            </a:r>
          </a:p>
          <a:p>
            <a:pPr lvl="3"/>
            <a:r>
              <a:rPr lang="da-DK"/>
              <a:t>Fjerde niveau</a:t>
            </a:r>
          </a:p>
          <a:p>
            <a:pPr lvl="4"/>
            <a:r>
              <a:rPr lang="da-DK"/>
              <a:t>Femte niveau</a:t>
            </a:r>
          </a:p>
        </p:txBody>
      </p:sp>
      <p:sp>
        <p:nvSpPr>
          <p:cNvPr id="4" name="Pladsholder til dato 3">
            <a:extLst>
              <a:ext uri="{FF2B5EF4-FFF2-40B4-BE49-F238E27FC236}">
                <a16:creationId xmlns:a16="http://schemas.microsoft.com/office/drawing/2014/main" id="{37877768-724F-C281-1867-BFB3723D31F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38201D-588C-4B8F-B29D-7204B5E92B64}" type="datetimeFigureOut">
              <a:rPr lang="da-DK" smtClean="0"/>
              <a:t>18-11-2024</a:t>
            </a:fld>
            <a:endParaRPr lang="da-DK"/>
          </a:p>
        </p:txBody>
      </p:sp>
      <p:sp>
        <p:nvSpPr>
          <p:cNvPr id="5" name="Pladsholder til sidefod 4">
            <a:extLst>
              <a:ext uri="{FF2B5EF4-FFF2-40B4-BE49-F238E27FC236}">
                <a16:creationId xmlns:a16="http://schemas.microsoft.com/office/drawing/2014/main" id="{04E798E2-14C1-8E61-E404-D66E1D9A940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6" name="Pladsholder til slidenummer 5">
            <a:extLst>
              <a:ext uri="{FF2B5EF4-FFF2-40B4-BE49-F238E27FC236}">
                <a16:creationId xmlns:a16="http://schemas.microsoft.com/office/drawing/2014/main" id="{C75F648D-DB15-3559-8EA7-695D280A0B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E900C8-CE17-4198-931B-3CFDC05D35AE}" type="slidenum">
              <a:rPr lang="da-DK" smtClean="0"/>
              <a:t>‹nr.›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57418117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et titel og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et titel 1">
            <a:extLst>
              <a:ext uri="{FF2B5EF4-FFF2-40B4-BE49-F238E27FC236}">
                <a16:creationId xmlns:a16="http://schemas.microsoft.com/office/drawing/2014/main" id="{AB4FAA6B-9686-2AFE-79EF-96D7406C6C2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da-DK"/>
              <a:t>Klik for at redigere titeltypografien i masteren</a:t>
            </a:r>
          </a:p>
        </p:txBody>
      </p:sp>
      <p:sp>
        <p:nvSpPr>
          <p:cNvPr id="3" name="Pladsholder til lodret titel 2">
            <a:extLst>
              <a:ext uri="{FF2B5EF4-FFF2-40B4-BE49-F238E27FC236}">
                <a16:creationId xmlns:a16="http://schemas.microsoft.com/office/drawing/2014/main" id="{3F6EACC5-DA71-9AB7-816E-8E581367714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da-DK"/>
              <a:t>Klik for at redigere teksttypografierne i masteren</a:t>
            </a:r>
          </a:p>
          <a:p>
            <a:pPr lvl="1"/>
            <a:r>
              <a:rPr lang="da-DK"/>
              <a:t>Andet niveau</a:t>
            </a:r>
          </a:p>
          <a:p>
            <a:pPr lvl="2"/>
            <a:r>
              <a:rPr lang="da-DK"/>
              <a:t>Tredje niveau</a:t>
            </a:r>
          </a:p>
          <a:p>
            <a:pPr lvl="3"/>
            <a:r>
              <a:rPr lang="da-DK"/>
              <a:t>Fjerde niveau</a:t>
            </a:r>
          </a:p>
          <a:p>
            <a:pPr lvl="4"/>
            <a:r>
              <a:rPr lang="da-DK"/>
              <a:t>Femte niveau</a:t>
            </a:r>
          </a:p>
        </p:txBody>
      </p:sp>
      <p:sp>
        <p:nvSpPr>
          <p:cNvPr id="4" name="Pladsholder til dato 3">
            <a:extLst>
              <a:ext uri="{FF2B5EF4-FFF2-40B4-BE49-F238E27FC236}">
                <a16:creationId xmlns:a16="http://schemas.microsoft.com/office/drawing/2014/main" id="{208C0F5A-B598-9FBB-4838-051DD2E2FC8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38201D-588C-4B8F-B29D-7204B5E92B64}" type="datetimeFigureOut">
              <a:rPr lang="da-DK" smtClean="0"/>
              <a:t>18-11-2024</a:t>
            </a:fld>
            <a:endParaRPr lang="da-DK"/>
          </a:p>
        </p:txBody>
      </p:sp>
      <p:sp>
        <p:nvSpPr>
          <p:cNvPr id="5" name="Pladsholder til sidefod 4">
            <a:extLst>
              <a:ext uri="{FF2B5EF4-FFF2-40B4-BE49-F238E27FC236}">
                <a16:creationId xmlns:a16="http://schemas.microsoft.com/office/drawing/2014/main" id="{65A0E11F-A7B8-F0B6-AD37-E96FDDC3E7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6" name="Pladsholder til slidenummer 5">
            <a:extLst>
              <a:ext uri="{FF2B5EF4-FFF2-40B4-BE49-F238E27FC236}">
                <a16:creationId xmlns:a16="http://schemas.microsoft.com/office/drawing/2014/main" id="{24E752FB-425D-0DF5-4546-8C5FB866EA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E900C8-CE17-4198-931B-3CFDC05D35AE}" type="slidenum">
              <a:rPr lang="da-DK" smtClean="0"/>
              <a:t>‹nr.›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361337100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titel 1">
            <a:extLst>
              <a:ext uri="{FF2B5EF4-FFF2-40B4-BE49-F238E27FC236}">
                <a16:creationId xmlns:a16="http://schemas.microsoft.com/office/drawing/2014/main" id="{AD45E920-6836-7BCF-1F86-B65BEAC5CB5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da-DK"/>
              <a:t>Klik for at redigere titeltypografien i masteren</a:t>
            </a:r>
          </a:p>
        </p:txBody>
      </p:sp>
      <p:sp>
        <p:nvSpPr>
          <p:cNvPr id="3" name="Pladsholder til tekst 2">
            <a:extLst>
              <a:ext uri="{FF2B5EF4-FFF2-40B4-BE49-F238E27FC236}">
                <a16:creationId xmlns:a16="http://schemas.microsoft.com/office/drawing/2014/main" id="{44CEE33B-D8F8-5A18-56B9-F230D88824D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da-DK"/>
              <a:t>Klik for at redigere teksttypografierne i masteren</a:t>
            </a:r>
          </a:p>
          <a:p>
            <a:pPr lvl="1"/>
            <a:r>
              <a:rPr lang="da-DK"/>
              <a:t>Andet niveau</a:t>
            </a:r>
          </a:p>
          <a:p>
            <a:pPr lvl="2"/>
            <a:r>
              <a:rPr lang="da-DK"/>
              <a:t>Tredje niveau</a:t>
            </a:r>
          </a:p>
          <a:p>
            <a:pPr lvl="3"/>
            <a:r>
              <a:rPr lang="da-DK"/>
              <a:t>Fjerde niveau</a:t>
            </a:r>
          </a:p>
          <a:p>
            <a:pPr lvl="4"/>
            <a:r>
              <a:rPr lang="da-DK"/>
              <a:t>Femte niveau</a:t>
            </a:r>
          </a:p>
        </p:txBody>
      </p:sp>
      <p:sp>
        <p:nvSpPr>
          <p:cNvPr id="4" name="Pladsholder til dato 3">
            <a:extLst>
              <a:ext uri="{FF2B5EF4-FFF2-40B4-BE49-F238E27FC236}">
                <a16:creationId xmlns:a16="http://schemas.microsoft.com/office/drawing/2014/main" id="{3DE64B2C-1F5D-98A8-CD3A-92DB39DBEC07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2038201D-588C-4B8F-B29D-7204B5E92B64}" type="datetimeFigureOut">
              <a:rPr lang="da-DK" smtClean="0"/>
              <a:t>18-11-2024</a:t>
            </a:fld>
            <a:endParaRPr lang="da-DK"/>
          </a:p>
        </p:txBody>
      </p:sp>
      <p:sp>
        <p:nvSpPr>
          <p:cNvPr id="5" name="Pladsholder til sidefod 4">
            <a:extLst>
              <a:ext uri="{FF2B5EF4-FFF2-40B4-BE49-F238E27FC236}">
                <a16:creationId xmlns:a16="http://schemas.microsoft.com/office/drawing/2014/main" id="{7EAA0960-03FC-DE1A-48DC-6A1984CE816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da-DK"/>
          </a:p>
        </p:txBody>
      </p:sp>
      <p:sp>
        <p:nvSpPr>
          <p:cNvPr id="6" name="Pladsholder til slidenummer 5">
            <a:extLst>
              <a:ext uri="{FF2B5EF4-FFF2-40B4-BE49-F238E27FC236}">
                <a16:creationId xmlns:a16="http://schemas.microsoft.com/office/drawing/2014/main" id="{0288559A-18B8-9E47-B8C8-926DA990EF2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9DE900C8-CE17-4198-931B-3CFDC05D35AE}" type="slidenum">
              <a:rPr lang="da-DK" smtClean="0"/>
              <a:t>‹nr.›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294648827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da-DK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Billede 2" descr="Et billede, der indeholder tekst, skærmbillede, Font/skrifttype, Grafik&#10;&#10;Automatisk genereret beskrivelse">
            <a:extLst>
              <a:ext uri="{FF2B5EF4-FFF2-40B4-BE49-F238E27FC236}">
                <a16:creationId xmlns:a16="http://schemas.microsoft.com/office/drawing/2014/main" id="{7E22C337-CF60-2DDD-AEB4-14FD95F2CBD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9912710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Billede 2" descr="Et billede, der indeholder tekst, skærmbillede, Font/skrifttype, design&#10;&#10;Automatisk genereret beskrivelse">
            <a:extLst>
              <a:ext uri="{FF2B5EF4-FFF2-40B4-BE49-F238E27FC236}">
                <a16:creationId xmlns:a16="http://schemas.microsoft.com/office/drawing/2014/main" id="{7D6B5C5C-91DD-CA65-4A14-5019E4AE891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0694077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</TotalTime>
  <Words>0</Words>
  <Application>Microsoft Office PowerPoint</Application>
  <PresentationFormat>Widescreen</PresentationFormat>
  <Paragraphs>0</Paragraphs>
  <Slides>2</Slides>
  <Notes>0</Notes>
  <HiddenSlides>0</HiddenSlides>
  <MMClips>0</MMClips>
  <ScaleCrop>false</ScaleCrop>
  <HeadingPairs>
    <vt:vector size="6" baseType="variant">
      <vt:variant>
        <vt:lpstr>Benyttede skrifttyper</vt:lpstr>
      </vt:variant>
      <vt:variant>
        <vt:i4>3</vt:i4>
      </vt:variant>
      <vt:variant>
        <vt:lpstr>Tema</vt:lpstr>
      </vt:variant>
      <vt:variant>
        <vt:i4>1</vt:i4>
      </vt:variant>
      <vt:variant>
        <vt:lpstr>Slidetitler</vt:lpstr>
      </vt:variant>
      <vt:variant>
        <vt:i4>2</vt:i4>
      </vt:variant>
    </vt:vector>
  </HeadingPairs>
  <TitlesOfParts>
    <vt:vector size="6" baseType="lpstr">
      <vt:lpstr>Aptos</vt:lpstr>
      <vt:lpstr>Aptos Display</vt:lpstr>
      <vt:lpstr>Arial</vt:lpstr>
      <vt:lpstr>Office-tema</vt:lpstr>
      <vt:lpstr>PowerPoint-præsentation</vt:lpstr>
      <vt:lpstr>PowerPoint-præsentation</vt:lpstr>
    </vt:vector>
  </TitlesOfParts>
  <Company>Region Sjaelland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Michael Larsen</dc:creator>
  <cp:lastModifiedBy>Susan Gram Colding</cp:lastModifiedBy>
  <cp:revision>3</cp:revision>
  <dcterms:created xsi:type="dcterms:W3CDTF">2024-10-28T14:15:31Z</dcterms:created>
  <dcterms:modified xsi:type="dcterms:W3CDTF">2024-11-18T10:21:48Z</dcterms:modified>
</cp:coreProperties>
</file>