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05" r:id="rId1"/>
    <p:sldMasterId id="2147484181" r:id="rId2"/>
    <p:sldMasterId id="2147484035" r:id="rId3"/>
  </p:sldMasterIdLst>
  <p:notesMasterIdLst>
    <p:notesMasterId r:id="rId12"/>
  </p:notesMasterIdLst>
  <p:handoutMasterIdLst>
    <p:handoutMasterId r:id="rId13"/>
  </p:handoutMasterIdLst>
  <p:sldIdLst>
    <p:sldId id="432" r:id="rId4"/>
    <p:sldId id="421" r:id="rId5"/>
    <p:sldId id="642" r:id="rId6"/>
    <p:sldId id="646" r:id="rId7"/>
    <p:sldId id="644" r:id="rId8"/>
    <p:sldId id="648" r:id="rId9"/>
    <p:sldId id="647" r:id="rId10"/>
    <p:sldId id="645" r:id="rId11"/>
  </p:sldIdLst>
  <p:sldSz cx="12192000" cy="6858000"/>
  <p:notesSz cx="6858000" cy="9144000"/>
  <p:embeddedFontLst>
    <p:embeddedFont>
      <p:font typeface="Fira Sans" panose="020B0503050000020004" pitchFamily="34" charset="0"/>
      <p:regular r:id="rId14"/>
      <p:bold r:id="rId15"/>
      <p:italic r:id="rId16"/>
      <p:boldItalic r:id="rId17"/>
    </p:embeddedFont>
    <p:embeddedFont>
      <p:font typeface="Fira Sans Light" panose="020B0403050000020004" pitchFamily="34" charset="0"/>
      <p:regular r:id="rId18"/>
      <p:italic r:id="rId19"/>
    </p:embeddedFont>
    <p:embeddedFont>
      <p:font typeface="Open Sans SemiBold" panose="020B0706030804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" id="{475ACC2D-5093-4691-BAAB-1902A3E3400A}">
          <p14:sldIdLst>
            <p14:sldId id="432"/>
            <p14:sldId id="421"/>
            <p14:sldId id="642"/>
            <p14:sldId id="646"/>
            <p14:sldId id="644"/>
            <p14:sldId id="648"/>
            <p14:sldId id="647"/>
            <p14:sldId id="64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2FF"/>
    <a:srgbClr val="FFFFFF"/>
    <a:srgbClr val="00284D"/>
    <a:srgbClr val="203738"/>
    <a:srgbClr val="26262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16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9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89" d="100"/>
          <a:sy n="189" d="100"/>
        </p:scale>
        <p:origin x="271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>
                <a:latin typeface="Fira Sans" panose="020B0503050000020004" pitchFamily="34" charset="0"/>
              </a:rPr>
              <a:t>11/1/2022</a:t>
            </a:fld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>
                <a:latin typeface="Fira Sans" panose="020B0503050000020004" pitchFamily="34" charset="0"/>
              </a:rPr>
              <a:t>‹nr.›</a:t>
            </a:fld>
            <a:endParaRPr lang="en-US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ira Sans" panose="020B050305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ira Sans" panose="020B0503050000020004" pitchFamily="34" charset="0"/>
              </a:defRPr>
            </a:lvl1pPr>
          </a:lstStyle>
          <a:p>
            <a:fld id="{108FFD40-13C9-7B48-A0BE-E251E1E33FE5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ira Sans" panose="020B050305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ira Sans" panose="020B0503050000020004" pitchFamily="34" charset="0"/>
              </a:defRPr>
            </a:lvl1pPr>
          </a:lstStyle>
          <a:p>
            <a:fld id="{6F8E2375-F1B1-284C-A827-B0E603FDBDD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4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6A3B-D687-9F45-82FD-E621C20F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114D-C20D-EB49-AB7E-C9A85691F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/>
          <a:lstStyle>
            <a:lvl1pPr>
              <a:defRPr sz="2400"/>
            </a:lvl1pPr>
            <a:lvl2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2pPr>
            <a:lvl3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3pPr>
            <a:lvl4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4pPr>
            <a:lvl5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3031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FF5C-6817-AB4C-9B1A-398EF315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2004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9994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28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bg2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51F22-9F72-4142-95B5-23FC15026AAC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63ED873C-029C-2947-81F9-4290026C31EA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 dirty="0">
              <a:solidFill>
                <a:schemeClr val="bg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9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55A12D-11E0-437B-89DE-E19CBD7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31942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AD033-AA5B-E146-A976-5EC53215A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7ADD9-4D65-DA4D-A27A-6F0BD79CA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4628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-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7C61-ECCE-9A46-81D3-0315FFD1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Fira Sans Light" panose="020B0403050000020004" pitchFamily="34" charset="0"/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9841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2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3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4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08157-DA01-3946-9263-C9FE9011069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00" y="326953"/>
            <a:ext cx="188122" cy="381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084E8E-9048-A44D-BC5F-1470919B8B3F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6" name="Slide Number Placeholder 24">
            <a:extLst>
              <a:ext uri="{FF2B5EF4-FFF2-40B4-BE49-F238E27FC236}">
                <a16:creationId xmlns:a16="http://schemas.microsoft.com/office/drawing/2014/main" id="{ED34543D-54E2-FF4B-9A6F-54F54FAA24A3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7" r:id="rId2"/>
    <p:sldLayoutId id="2147484034" r:id="rId3"/>
    <p:sldLayoutId id="2147484180" r:id="rId4"/>
    <p:sldLayoutId id="2147484186" r:id="rId5"/>
    <p:sldLayoutId id="2147484192" r:id="rId6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Fira Sans" panose="020B0503050000020004" pitchFamily="34" charset="0"/>
          <a:ea typeface="Fira Sans" panose="020B0503050000020004" pitchFamily="34" charset="0"/>
          <a:cs typeface="Fira Sans" panose="020B0503050000020004" pitchFamily="34" charset="0"/>
        </a:defRPr>
      </a:lvl1pPr>
    </p:titleStyle>
    <p:bodyStyle>
      <a:lvl1pPr marL="342900" indent="-342900" algn="l" defTabSz="914318" rtl="0" eaLnBrk="1" latinLnBrk="0" hangingPunct="1">
        <a:lnSpc>
          <a:spcPct val="150000"/>
        </a:lnSpc>
        <a:spcBef>
          <a:spcPts val="1000"/>
        </a:spcBef>
        <a:buFontTx/>
        <a:buBlip>
          <a:blip r:embed="rId9"/>
        </a:buBlip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285750" indent="-2857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0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4D74B81-2D3E-214C-9B81-770ACA042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312734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B16F35-B3DB-F848-AA34-3839A53250A3}"/>
              </a:ext>
            </a:extLst>
          </p:cNvPr>
          <p:cNvSpPr/>
          <p:nvPr userDrawn="1"/>
        </p:nvSpPr>
        <p:spPr>
          <a:xfrm>
            <a:off x="1932058" y="6083603"/>
            <a:ext cx="44953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Kvalitet i Almen Praksis i Hovedstaden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3F898B-29C9-574E-9B19-F39B3E51D6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380" y="2067261"/>
            <a:ext cx="3238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5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0" i="0" kern="1200" spc="0" baseline="0">
          <a:solidFill>
            <a:schemeClr val="accent1"/>
          </a:solidFill>
          <a:latin typeface="Fira Sans Light" panose="020B0403050000020004" pitchFamily="34" charset="0"/>
          <a:ea typeface="Fira Sans Light" panose="020B0403050000020004" pitchFamily="34" charset="0"/>
          <a:cs typeface="Fira Sans Light" panose="020B0403050000020004" pitchFamily="34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Fira Sans" panose="020B05030500000200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2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3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4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F24D1-17A7-C246-97AE-474126B04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386" y="326953"/>
            <a:ext cx="188122" cy="3816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F9B9CB-5731-BA4D-97A0-8FCE748F22E9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6" name="Slide Number Placeholder 24">
            <a:extLst>
              <a:ext uri="{FF2B5EF4-FFF2-40B4-BE49-F238E27FC236}">
                <a16:creationId xmlns:a16="http://schemas.microsoft.com/office/drawing/2014/main" id="{C41DAFAA-3F8B-7140-8E96-A897C732C27B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Fira Sans" panose="020B0503050000020004" pitchFamily="34" charset="0"/>
          <a:ea typeface="Fira Sans" panose="020B0503050000020004" pitchFamily="34" charset="0"/>
          <a:cs typeface="Fira Sans" panose="020B0503050000020004" pitchFamily="34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0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kap-h@regionh.dk" TargetMode="External"/><Relationship Id="rId4" Type="http://schemas.openxmlformats.org/officeDocument/2006/relationships/hyperlink" Target="http://www.kap-h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3C783B-7F33-2048-AB83-07110B69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3127343"/>
            <a:ext cx="9152697" cy="1285266"/>
          </a:xfrm>
        </p:spPr>
        <p:txBody>
          <a:bodyPr/>
          <a:lstStyle/>
          <a:p>
            <a:r>
              <a:rPr lang="da-DK" dirty="0"/>
              <a:t>Overskrift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7853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EA50-8992-47A5-8E19-7BA4BCCF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 panose="020B0503050000020004" pitchFamily="34" charset="0"/>
              </a:rPr>
              <a:t>Dagsorden</a:t>
            </a:r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F23E720-CC99-4057-AC0F-F4D0F3E25D4D}"/>
              </a:ext>
            </a:extLst>
          </p:cNvPr>
          <p:cNvSpPr txBox="1">
            <a:spLocks/>
          </p:cNvSpPr>
          <p:nvPr/>
        </p:nvSpPr>
        <p:spPr>
          <a:xfrm>
            <a:off x="1020417" y="3205212"/>
            <a:ext cx="7555691" cy="27383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285750" indent="-2857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0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Punkt 1</a:t>
            </a:r>
          </a:p>
          <a:p>
            <a:r>
              <a:rPr lang="da-DK" dirty="0"/>
              <a:t>Punkt 2</a:t>
            </a:r>
          </a:p>
          <a:p>
            <a:r>
              <a:rPr lang="da-DK" dirty="0"/>
              <a:t>Punkt 3</a:t>
            </a:r>
          </a:p>
          <a:p>
            <a:r>
              <a:rPr lang="da-DK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9971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43454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19306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desk with a computer and a cup of coffee&#10;&#10;Description automatically generated">
            <a:extLst>
              <a:ext uri="{FF2B5EF4-FFF2-40B4-BE49-F238E27FC236}">
                <a16:creationId xmlns:a16="http://schemas.microsoft.com/office/drawing/2014/main" id="{0743A622-E747-614D-BD18-594301F98EC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-30480"/>
            <a:ext cx="6085840" cy="6888480"/>
          </a:xfrm>
          <a:gradFill>
            <a:gsLst>
              <a:gs pos="0">
                <a:schemeClr val="tx1">
                  <a:alpha val="22000"/>
                </a:schemeClr>
              </a:gs>
              <a:gs pos="99000">
                <a:schemeClr val="tx1">
                  <a:alpha val="20000"/>
                </a:schemeClr>
              </a:gs>
            </a:gsLst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4B94BA-49F3-004D-BDBC-A04529FF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0" y="1175302"/>
            <a:ext cx="10916473" cy="1647411"/>
          </a:xfrm>
        </p:spPr>
        <p:txBody>
          <a:bodyPr/>
          <a:lstStyle/>
          <a:p>
            <a:r>
              <a:rPr lang="en-GB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93211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12100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80181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336F47-46CF-A649-87FA-547B6C51848A}"/>
              </a:ext>
            </a:extLst>
          </p:cNvPr>
          <p:cNvSpPr/>
          <p:nvPr/>
        </p:nvSpPr>
        <p:spPr>
          <a:xfrm>
            <a:off x="1024971" y="2139352"/>
            <a:ext cx="10413050" cy="359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200" b="1" dirty="0">
                <a:solidFill>
                  <a:schemeClr val="bg2"/>
                </a:solidFill>
                <a:latin typeface="Fira Sans" panose="020B0604020202020204" charset="0"/>
              </a:rPr>
              <a:t>Vi er til for dig og hjælper blandt andet med:</a:t>
            </a:r>
            <a:endParaRPr lang="da-DK" sz="2200" b="1" dirty="0">
              <a:solidFill>
                <a:schemeClr val="bg1"/>
              </a:solidFill>
              <a:latin typeface="Fira Sans" panose="020B0604020202020204" charset="0"/>
              <a:cs typeface="Vani" panose="020B0502040204020203" pitchFamily="18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sz="2200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Udfordringer i det tværsektorielle samarbejde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sz="2200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En god start som nynedsat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sz="2200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Ledelsesudvikling</a:t>
            </a:r>
            <a:endParaRPr lang="da-DK" sz="2200" dirty="0">
              <a:solidFill>
                <a:schemeClr val="bg2"/>
              </a:solidFill>
              <a:latin typeface="Fira Sans" panose="020B060402020202020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sz="2200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Efteruddannelse og DGE-grupper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sz="2200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Klyngearbejdet</a:t>
            </a:r>
            <a:endParaRPr lang="da-DK" sz="2200" dirty="0">
              <a:solidFill>
                <a:schemeClr val="bg2"/>
              </a:solidFill>
              <a:latin typeface="Fira Sans" panose="020B060402020202020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sz="2200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Besøg i praksis ift. medicinrelaterede emner eller organisering</a:t>
            </a:r>
            <a:endParaRPr lang="da-DK" sz="2200" dirty="0">
              <a:solidFill>
                <a:schemeClr val="bg2"/>
              </a:solidFill>
              <a:latin typeface="Fira Sans" panose="020B060402020202020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F8D3A6C-80F8-42DA-9587-21F8EDE9C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" y="445912"/>
            <a:ext cx="4395538" cy="133114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57103D91-1FE6-4449-A895-5169F32FDE32}"/>
              </a:ext>
            </a:extLst>
          </p:cNvPr>
          <p:cNvSpPr txBox="1"/>
          <p:nvPr/>
        </p:nvSpPr>
        <p:spPr>
          <a:xfrm>
            <a:off x="1086861" y="1473357"/>
            <a:ext cx="10768255" cy="58797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da-DK" sz="2800" b="1" dirty="0">
                <a:solidFill>
                  <a:schemeClr val="bg2"/>
                </a:solidFill>
                <a:latin typeface="Fira Sans" panose="020B0604020202020204" charset="0"/>
              </a:rPr>
              <a:t>Din kvalitetsenhed for almen praksis i Region Hovedstaden</a:t>
            </a:r>
            <a:endParaRPr lang="da-DK" sz="2800" b="1" dirty="0">
              <a:latin typeface="Fira Sans" panose="020B060402020202020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109F01F-FBB9-4906-A528-6EA47DB00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91" y="5871411"/>
            <a:ext cx="10146613" cy="746465"/>
          </a:xfrm>
        </p:spPr>
        <p:txBody>
          <a:bodyPr/>
          <a:lstStyle/>
          <a:p>
            <a:pPr algn="ctr"/>
            <a:r>
              <a:rPr lang="da-DK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www.kap-h.dk</a:t>
            </a:r>
            <a:r>
              <a:rPr lang="da-DK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 </a:t>
            </a:r>
            <a:r>
              <a:rPr lang="da-DK" sz="2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</a:t>
            </a:r>
            <a:r>
              <a:rPr lang="da-DK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 38665299 </a:t>
            </a:r>
            <a:r>
              <a:rPr lang="da-DK" sz="2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</a:t>
            </a:r>
            <a:r>
              <a:rPr lang="da-DK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 </a:t>
            </a:r>
            <a:r>
              <a:rPr lang="da-DK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kap-h@regionh.dk</a:t>
            </a:r>
            <a:endParaRPr lang="en-GB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85689"/>
      </p:ext>
    </p:extLst>
  </p:cSld>
  <p:clrMapOvr>
    <a:masterClrMapping/>
  </p:clrMapOvr>
</p:sld>
</file>

<file path=ppt/theme/theme1.xml><?xml version="1.0" encoding="utf-8"?>
<a:theme xmlns:a="http://schemas.openxmlformats.org/drawingml/2006/main" name="Voodoo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Custom 4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 - MÅ IKKE ÆNDRES  -  Skrivebeskyttet" id="{B8786ACC-F4DE-4885-89C5-7EB47D93ECA3}" vid="{632F5A91-AA25-43B9-9467-7FACAD9E86CE}"/>
    </a:ext>
  </a:extLst>
</a:theme>
</file>

<file path=ppt/theme/theme2.xml><?xml version="1.0" encoding="utf-8"?>
<a:theme xmlns:a="http://schemas.openxmlformats.org/drawingml/2006/main" name="1_Voodoo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Custom 4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 - MÅ IKKE ÆNDRES  -  Skrivebeskyttet" id="{B8786ACC-F4DE-4885-89C5-7EB47D93ECA3}" vid="{003B6B75-4B69-4688-9674-FD16CD6F1483}"/>
    </a:ext>
  </a:extLst>
</a:theme>
</file>

<file path=ppt/theme/theme3.xml><?xml version="1.0" encoding="utf-8"?>
<a:theme xmlns:a="http://schemas.openxmlformats.org/drawingml/2006/main" name="Voodoo2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144000" bIns="36000" rtlCol="0">
        <a:spAutoFit/>
      </a:bodyPr>
      <a:lstStyle>
        <a:defPPr>
          <a:lnSpc>
            <a:spcPct val="12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 - MÅ IKKE ÆNDRES  -  Skrivebeskyttet" id="{B8786ACC-F4DE-4885-89C5-7EB47D93ECA3}" vid="{ED919E13-8D9C-4DA0-8007-D39D50E65D4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KAP-H powerpointskabelon 2022 - MÅ IKKE ÆNDRES</Template>
  <TotalTime>2</TotalTime>
  <Words>92</Words>
  <Application>Microsoft Office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Fira Sans Light</vt:lpstr>
      <vt:lpstr>Open Sans SemiBold</vt:lpstr>
      <vt:lpstr>Arial</vt:lpstr>
      <vt:lpstr>Fira Sans</vt:lpstr>
      <vt:lpstr>Voodoo Powerpoint Template</vt:lpstr>
      <vt:lpstr>1_Voodoo Powerpoint Template</vt:lpstr>
      <vt:lpstr>Voodoo2 Powerpoint Template</vt:lpstr>
      <vt:lpstr>Overskrift</vt:lpstr>
      <vt:lpstr>Dagsorden</vt:lpstr>
      <vt:lpstr>Overskrift</vt:lpstr>
      <vt:lpstr>Overskrift</vt:lpstr>
      <vt:lpstr>Pause</vt:lpstr>
      <vt:lpstr>Overskrift</vt:lpstr>
      <vt:lpstr>Overskrift</vt:lpstr>
      <vt:lpstr>www.kap-h.dk • 38665299 • kap-h@regionh.dk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</dc:title>
  <dc:subject/>
  <dc:creator>Karin Ryberg Hansen</dc:creator>
  <cp:keywords/>
  <dc:description/>
  <cp:lastModifiedBy>Frederik Brainin Jensen</cp:lastModifiedBy>
  <cp:revision>2</cp:revision>
  <dcterms:created xsi:type="dcterms:W3CDTF">2022-06-01T07:00:32Z</dcterms:created>
  <dcterms:modified xsi:type="dcterms:W3CDTF">2022-11-01T07:16:45Z</dcterms:modified>
  <cp:category/>
</cp:coreProperties>
</file>