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005" r:id="rId1"/>
    <p:sldMasterId id="2147484181" r:id="rId2"/>
    <p:sldMasterId id="2147484035" r:id="rId3"/>
  </p:sldMasterIdLst>
  <p:notesMasterIdLst>
    <p:notesMasterId r:id="rId12"/>
  </p:notesMasterIdLst>
  <p:handoutMasterIdLst>
    <p:handoutMasterId r:id="rId13"/>
  </p:handoutMasterIdLst>
  <p:sldIdLst>
    <p:sldId id="432" r:id="rId4"/>
    <p:sldId id="421" r:id="rId5"/>
    <p:sldId id="642" r:id="rId6"/>
    <p:sldId id="646" r:id="rId7"/>
    <p:sldId id="644" r:id="rId8"/>
    <p:sldId id="648" r:id="rId9"/>
    <p:sldId id="647" r:id="rId10"/>
    <p:sldId id="645" r:id="rId11"/>
  </p:sldIdLst>
  <p:sldSz cx="12192000" cy="6858000"/>
  <p:notesSz cx="6858000" cy="9144000"/>
  <p:embeddedFontLst>
    <p:embeddedFont>
      <p:font typeface="Fira Sans" panose="020B0604020202020204" charset="0"/>
      <p:regular r:id="rId14"/>
      <p:bold r:id="rId15"/>
      <p:italic r:id="rId16"/>
      <p:boldItalic r:id="rId17"/>
    </p:embeddedFont>
    <p:embeddedFont>
      <p:font typeface="Fira Sans Light" panose="020B0604020202020204" charset="0"/>
      <p:regular r:id="rId18"/>
      <p:italic r:id="rId19"/>
    </p:embeddedFont>
    <p:embeddedFont>
      <p:font typeface="Open Sans SemiBold" panose="020B060402020202020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genda" id="{475ACC2D-5093-4691-BAAB-1902A3E3400A}">
          <p14:sldIdLst>
            <p14:sldId id="432"/>
            <p14:sldId id="421"/>
            <p14:sldId id="642"/>
            <p14:sldId id="646"/>
            <p14:sldId id="644"/>
            <p14:sldId id="648"/>
            <p14:sldId id="647"/>
            <p14:sldId id="64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2FF"/>
    <a:srgbClr val="FFFFFF"/>
    <a:srgbClr val="00284D"/>
    <a:srgbClr val="203738"/>
    <a:srgbClr val="26262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16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89" d="100"/>
          <a:sy n="189" d="100"/>
        </p:scale>
        <p:origin x="2712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Fira Sans" panose="020B05030500000200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18781-FBF9-354C-A025-C49C596164BA}" type="datetimeFigureOut">
              <a:rPr lang="en-US" smtClean="0">
                <a:latin typeface="Fira Sans" panose="020B0503050000020004" pitchFamily="34" charset="0"/>
              </a:rPr>
              <a:t>6/1/2022</a:t>
            </a:fld>
            <a:endParaRPr lang="en-US" dirty="0">
              <a:latin typeface="Fira Sans" panose="020B05030500000200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Fira Sans" panose="020B05030500000200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4EF74-8826-BD43-B880-7A8566D08AFF}" type="slidenum">
              <a:rPr lang="en-US" smtClean="0">
                <a:latin typeface="Fira Sans" panose="020B0503050000020004" pitchFamily="34" charset="0"/>
              </a:rPr>
              <a:t>‹nr.›</a:t>
            </a:fld>
            <a:endParaRPr lang="en-US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4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Fira Sans" panose="020B05030500000200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Fira Sans" panose="020B0503050000020004" pitchFamily="34" charset="0"/>
              </a:defRPr>
            </a:lvl1pPr>
          </a:lstStyle>
          <a:p>
            <a:fld id="{108FFD40-13C9-7B48-A0BE-E251E1E33FE5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Fira Sans" panose="020B05030500000200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Fira Sans" panose="020B0503050000020004" pitchFamily="34" charset="0"/>
              </a:defRPr>
            </a:lvl1pPr>
          </a:lstStyle>
          <a:p>
            <a:fld id="{6F8E2375-F1B1-284C-A827-B0E603FDBDD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4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4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96A3B-D687-9F45-82FD-E621C20F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0114D-C20D-EB49-AB7E-C9A85691F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/>
          <a:lstStyle>
            <a:lvl1pPr>
              <a:defRPr sz="2400"/>
            </a:lvl1pPr>
            <a:lvl2pPr marL="182563" indent="-182563">
              <a:buFontTx/>
              <a:buBlip>
                <a:blip r:embed="rId2"/>
              </a:buBlip>
              <a:tabLst/>
              <a:defRPr>
                <a:solidFill>
                  <a:schemeClr val="tx1"/>
                </a:solidFill>
              </a:defRPr>
            </a:lvl2pPr>
            <a:lvl3pPr marL="182563" indent="-182563">
              <a:buFontTx/>
              <a:buBlip>
                <a:blip r:embed="rId2"/>
              </a:buBlip>
              <a:tabLst/>
              <a:defRPr>
                <a:solidFill>
                  <a:schemeClr val="tx1"/>
                </a:solidFill>
              </a:defRPr>
            </a:lvl3pPr>
            <a:lvl4pPr marL="182563" indent="-182563">
              <a:buFontTx/>
              <a:buBlip>
                <a:blip r:embed="rId2"/>
              </a:buBlip>
              <a:tabLst/>
              <a:defRPr>
                <a:solidFill>
                  <a:schemeClr val="tx1"/>
                </a:solidFill>
              </a:defRPr>
            </a:lvl4pPr>
            <a:lvl5pPr marL="182563" indent="-182563">
              <a:buFontTx/>
              <a:buBlip>
                <a:blip r:embed="rId2"/>
              </a:buBlip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83031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1FF5C-6817-AB4C-9B1A-398EF3158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52004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033229" y="2294585"/>
            <a:ext cx="3051313" cy="227606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971" y="1175302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12000" b="1" i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Fira Sans" panose="020B0503050000020004" pitchFamily="34" charset="0"/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69994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028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033229" y="2294585"/>
            <a:ext cx="3051313" cy="227606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971" y="1175302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12000" b="1" i="0">
                <a:solidFill>
                  <a:schemeClr val="bg2"/>
                </a:solidFill>
                <a:latin typeface="Fira Sans" panose="020B0503050000020004" pitchFamily="34" charset="0"/>
                <a:ea typeface="Fira Sans" panose="020B0503050000020004" pitchFamily="34" charset="0"/>
                <a:cs typeface="Fira Sans" panose="020B0503050000020004" pitchFamily="34" charset="0"/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951F22-9F72-4142-95B5-23FC15026AAC}"/>
              </a:ext>
            </a:extLst>
          </p:cNvPr>
          <p:cNvSpPr/>
          <p:nvPr userDrawn="1"/>
        </p:nvSpPr>
        <p:spPr>
          <a:xfrm>
            <a:off x="1932058" y="401767"/>
            <a:ext cx="449539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900" b="1" noProof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KAP-H</a:t>
            </a:r>
            <a:r>
              <a:rPr lang="da-DK" sz="900" noProof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 Kvalitet i Almen Praksis i Hovedstaden</a:t>
            </a:r>
          </a:p>
        </p:txBody>
      </p:sp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63ED873C-029C-2947-81F9-4290026C31EA}"/>
              </a:ext>
            </a:extLst>
          </p:cNvPr>
          <p:cNvSpPr txBox="1">
            <a:spLocks/>
          </p:cNvSpPr>
          <p:nvPr userDrawn="1"/>
        </p:nvSpPr>
        <p:spPr>
          <a:xfrm>
            <a:off x="11516751" y="6376228"/>
            <a:ext cx="668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0954F3B-EA1A-074E-8608-26EAD1BA1EC7}" type="slidenum">
              <a:rPr lang="en-US" sz="800" b="1" i="0" cap="none" spc="0" smtClean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 Semibold" charset="0"/>
                <a:ea typeface="Open Sans Semibold" charset="0"/>
                <a:cs typeface="Open Sans Semibold" charset="0"/>
              </a:rPr>
              <a:t>‹nr.›</a:t>
            </a:fld>
            <a:endParaRPr lang="en-US" sz="800" b="1" i="0" dirty="0">
              <a:solidFill>
                <a:schemeClr val="bg2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59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55A12D-11E0-437B-89DE-E19CBD79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971" y="1175302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12000" b="1" i="0">
                <a:latin typeface="Fira Sans" panose="020B0503050000020004" pitchFamily="34" charset="0"/>
                <a:ea typeface="Fira Sans" panose="020B0503050000020004" pitchFamily="34" charset="0"/>
                <a:cs typeface="Fira Sans" panose="020B0503050000020004" pitchFamily="34" charset="0"/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93194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AD033-AA5B-E146-A976-5EC53215A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A7ADD9-4D65-DA4D-A27A-6F0BD79CA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/>
              <a:t>Klik for at redigere undertiteltypografien i masteren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54628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-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E7C61-ECCE-9A46-81D3-0315FFD17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Fira Sans Light" panose="020B0403050000020004" pitchFamily="34" charset="0"/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59841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1F2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da-DK" noProof="0" dirty="0" err="1"/>
              <a:t>Your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here</a:t>
            </a:r>
            <a:endParaRPr lang="da-DK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8824" y="2514600"/>
            <a:ext cx="9152698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subtitle</a:t>
            </a:r>
            <a:endParaRPr lang="da-DK" noProof="0" dirty="0"/>
          </a:p>
          <a:p>
            <a:pPr lvl="1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subtitle</a:t>
            </a:r>
            <a:endParaRPr lang="da-DK" noProof="0" dirty="0"/>
          </a:p>
          <a:p>
            <a:pPr lvl="2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  <a:p>
            <a:pPr lvl="3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  <a:p>
            <a:pPr lvl="4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08157-DA01-3946-9263-C9FE9011069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00" y="326953"/>
            <a:ext cx="188122" cy="3816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084E8E-9048-A44D-BC5F-1470919B8B3F}"/>
              </a:ext>
            </a:extLst>
          </p:cNvPr>
          <p:cNvSpPr/>
          <p:nvPr userDrawn="1"/>
        </p:nvSpPr>
        <p:spPr>
          <a:xfrm>
            <a:off x="1932058" y="401767"/>
            <a:ext cx="449539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900" b="1" noProof="0" dirty="0">
                <a:effectLst/>
                <a:latin typeface="Fira Sans" panose="020B0503050000020004" pitchFamily="34" charset="0"/>
              </a:rPr>
              <a:t>KAP-H</a:t>
            </a:r>
            <a:r>
              <a:rPr lang="da-DK" sz="900" noProof="0" dirty="0">
                <a:effectLst/>
                <a:latin typeface="Fira Sans" panose="020B0503050000020004" pitchFamily="34" charset="0"/>
              </a:rPr>
              <a:t> Kvalitet i Almen Praksis i Hovedstaden</a:t>
            </a:r>
          </a:p>
        </p:txBody>
      </p:sp>
      <p:sp>
        <p:nvSpPr>
          <p:cNvPr id="6" name="Slide Number Placeholder 24">
            <a:extLst>
              <a:ext uri="{FF2B5EF4-FFF2-40B4-BE49-F238E27FC236}">
                <a16:creationId xmlns:a16="http://schemas.microsoft.com/office/drawing/2014/main" id="{ED34543D-54E2-FF4B-9A6F-54F54FAA24A3}"/>
              </a:ext>
            </a:extLst>
          </p:cNvPr>
          <p:cNvSpPr txBox="1">
            <a:spLocks/>
          </p:cNvSpPr>
          <p:nvPr userDrawn="1"/>
        </p:nvSpPr>
        <p:spPr>
          <a:xfrm>
            <a:off x="11516751" y="6376228"/>
            <a:ext cx="668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0954F3B-EA1A-074E-8608-26EAD1BA1EC7}" type="slidenum">
              <a:rPr lang="en-US" sz="800" b="1" i="0" cap="none" spc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 Semibold" charset="0"/>
                <a:ea typeface="Open Sans Semibold" charset="0"/>
                <a:cs typeface="Open Sans Semibold" charset="0"/>
              </a:rPr>
              <a:t>‹nr.›</a:t>
            </a:fld>
            <a:endParaRPr lang="en-US" sz="800" b="1" i="0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7" r:id="rId2"/>
    <p:sldLayoutId id="2147484034" r:id="rId3"/>
    <p:sldLayoutId id="2147484180" r:id="rId4"/>
    <p:sldLayoutId id="2147484186" r:id="rId5"/>
    <p:sldLayoutId id="2147484192" r:id="rId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3600" b="1" i="0" kern="1200" spc="0" baseline="0">
          <a:solidFill>
            <a:schemeClr val="accent1"/>
          </a:solidFill>
          <a:latin typeface="Fira Sans" panose="020B0503050000020004" pitchFamily="34" charset="0"/>
          <a:ea typeface="Fira Sans" panose="020B0503050000020004" pitchFamily="34" charset="0"/>
          <a:cs typeface="Fira Sans" panose="020B0503050000020004" pitchFamily="34" charset="0"/>
        </a:defRPr>
      </a:lvl1pPr>
    </p:titleStyle>
    <p:bodyStyle>
      <a:lvl1pPr marL="342900" indent="-342900" algn="l" defTabSz="914318" rtl="0" eaLnBrk="1" latinLnBrk="0" hangingPunct="1">
        <a:lnSpc>
          <a:spcPct val="150000"/>
        </a:lnSpc>
        <a:spcBef>
          <a:spcPts val="1000"/>
        </a:spcBef>
        <a:buFontTx/>
        <a:buBlip>
          <a:blip r:embed="rId9"/>
        </a:buBlip>
        <a:defRPr sz="24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1pPr>
      <a:lvl2pPr marL="285750" indent="-2857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9"/>
        </a:buBlip>
        <a:defRPr sz="1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2pPr>
      <a:lvl3pPr marL="171450" indent="-1714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9"/>
        </a:buBlip>
        <a:defRPr sz="12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3pPr>
      <a:lvl4pPr marL="171450" indent="-1714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9"/>
        </a:buBlip>
        <a:defRPr sz="10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4pPr>
      <a:lvl5pPr marL="171450" indent="-1714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9"/>
        </a:buBlip>
        <a:defRPr sz="1000" kern="1200" baseline="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 userDrawn="1">
          <p15:clr>
            <a:srgbClr val="F26B43"/>
          </p15:clr>
        </p15:guide>
        <p15:guide id="27" orient="horz" pos="3952" userDrawn="1">
          <p15:clr>
            <a:srgbClr val="F26B43"/>
          </p15:clr>
        </p15:guide>
        <p15:guide id="28" pos="642" userDrawn="1">
          <p15:clr>
            <a:srgbClr val="F26B43"/>
          </p15:clr>
        </p15:guide>
        <p15:guide id="29" pos="7038" userDrawn="1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 userDrawn="1">
          <p15:clr>
            <a:srgbClr val="F26B43"/>
          </p15:clr>
        </p15:guide>
        <p15:guide id="51" orient="horz" pos="709" userDrawn="1">
          <p15:clr>
            <a:srgbClr val="F26B43"/>
          </p15:clr>
        </p15:guide>
        <p15:guide id="52" pos="19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1F2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4D74B81-2D3E-214C-9B81-770ACA042B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51" r="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3127342"/>
            <a:ext cx="915269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da-DK" noProof="0" dirty="0" err="1"/>
              <a:t>Your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here</a:t>
            </a:r>
            <a:endParaRPr lang="da-DK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B16F35-B3DB-F848-AA34-3839A53250A3}"/>
              </a:ext>
            </a:extLst>
          </p:cNvPr>
          <p:cNvSpPr/>
          <p:nvPr userDrawn="1"/>
        </p:nvSpPr>
        <p:spPr>
          <a:xfrm>
            <a:off x="1932058" y="6083603"/>
            <a:ext cx="44953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noProof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Kvalitet i Almen Praksis i Hovedstaden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3F898B-29C9-574E-9B19-F39B3E51D6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380" y="2067261"/>
            <a:ext cx="32385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5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3600" b="0" i="0" kern="1200" spc="0" baseline="0">
          <a:solidFill>
            <a:schemeClr val="accent1"/>
          </a:solidFill>
          <a:latin typeface="Fira Sans Light" panose="020B0403050000020004" pitchFamily="34" charset="0"/>
          <a:ea typeface="Fira Sans Light" panose="020B0403050000020004" pitchFamily="34" charset="0"/>
          <a:cs typeface="Fira Sans Light" panose="020B0403050000020004" pitchFamily="34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Fira Sans" panose="020B0503050000020004" pitchFamily="34" charset="0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Fira Sans" panose="020B0503050000020004" pitchFamily="34" charset="0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 userDrawn="1">
          <p15:clr>
            <a:srgbClr val="F26B43"/>
          </p15:clr>
        </p15:guide>
        <p15:guide id="27" orient="horz" pos="3952" userDrawn="1">
          <p15:clr>
            <a:srgbClr val="F26B43"/>
          </p15:clr>
        </p15:guide>
        <p15:guide id="28" pos="642" userDrawn="1">
          <p15:clr>
            <a:srgbClr val="F26B43"/>
          </p15:clr>
        </p15:guide>
        <p15:guide id="29" pos="7038" userDrawn="1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 userDrawn="1">
          <p15:clr>
            <a:srgbClr val="F26B43"/>
          </p15:clr>
        </p15:guide>
        <p15:guide id="51" orient="horz" pos="709" userDrawn="1">
          <p15:clr>
            <a:srgbClr val="F26B43"/>
          </p15:clr>
        </p15:guide>
        <p15:guide id="52" pos="191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1F2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da-DK" noProof="0" dirty="0" err="1"/>
              <a:t>Your</a:t>
            </a:r>
            <a:r>
              <a:rPr lang="da-DK" noProof="0" dirty="0"/>
              <a:t>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here</a:t>
            </a:r>
            <a:endParaRPr lang="da-DK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8824" y="2514600"/>
            <a:ext cx="9152698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subtitle</a:t>
            </a:r>
            <a:endParaRPr lang="da-DK" noProof="0" dirty="0"/>
          </a:p>
          <a:p>
            <a:pPr lvl="1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subtitle</a:t>
            </a:r>
            <a:endParaRPr lang="da-DK" noProof="0" dirty="0"/>
          </a:p>
          <a:p>
            <a:pPr lvl="1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subtitle</a:t>
            </a:r>
            <a:endParaRPr lang="da-DK" noProof="0" dirty="0"/>
          </a:p>
          <a:p>
            <a:pPr lvl="2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  <a:p>
            <a:pPr lvl="3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endParaRPr lang="da-DK" noProof="0" dirty="0"/>
          </a:p>
          <a:p>
            <a:pPr lvl="4"/>
            <a:r>
              <a:rPr lang="da-DK" noProof="0" dirty="0"/>
              <a:t>Write </a:t>
            </a:r>
            <a:r>
              <a:rPr lang="da-DK" noProof="0" dirty="0" err="1"/>
              <a:t>here</a:t>
            </a:r>
            <a:r>
              <a:rPr lang="da-DK" noProof="0" dirty="0"/>
              <a:t>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AF24D1-17A7-C246-97AE-474126B048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9386" y="326953"/>
            <a:ext cx="188122" cy="3816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4F9B9CB-5731-BA4D-97A0-8FCE748F22E9}"/>
              </a:ext>
            </a:extLst>
          </p:cNvPr>
          <p:cNvSpPr/>
          <p:nvPr userDrawn="1"/>
        </p:nvSpPr>
        <p:spPr>
          <a:xfrm>
            <a:off x="1932058" y="401767"/>
            <a:ext cx="449539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900" b="1" noProof="0" dirty="0">
                <a:effectLst/>
                <a:latin typeface="Fira Sans" panose="020B0503050000020004" pitchFamily="34" charset="0"/>
              </a:rPr>
              <a:t>KAP-H</a:t>
            </a:r>
            <a:r>
              <a:rPr lang="da-DK" sz="900" noProof="0" dirty="0">
                <a:effectLst/>
                <a:latin typeface="Fira Sans" panose="020B0503050000020004" pitchFamily="34" charset="0"/>
              </a:rPr>
              <a:t> Kvalitet i Almen Praksis i Hovedstaden</a:t>
            </a:r>
          </a:p>
        </p:txBody>
      </p:sp>
      <p:sp>
        <p:nvSpPr>
          <p:cNvPr id="6" name="Slide Number Placeholder 24">
            <a:extLst>
              <a:ext uri="{FF2B5EF4-FFF2-40B4-BE49-F238E27FC236}">
                <a16:creationId xmlns:a16="http://schemas.microsoft.com/office/drawing/2014/main" id="{C41DAFAA-3F8B-7140-8E96-A897C732C27B}"/>
              </a:ext>
            </a:extLst>
          </p:cNvPr>
          <p:cNvSpPr txBox="1">
            <a:spLocks/>
          </p:cNvSpPr>
          <p:nvPr userDrawn="1"/>
        </p:nvSpPr>
        <p:spPr>
          <a:xfrm>
            <a:off x="11516751" y="6376228"/>
            <a:ext cx="668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0954F3B-EA1A-074E-8608-26EAD1BA1EC7}" type="slidenum">
              <a:rPr lang="en-US" sz="800" b="1" i="0" cap="none" spc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 Semibold" charset="0"/>
                <a:ea typeface="Open Sans Semibold" charset="0"/>
                <a:cs typeface="Open Sans Semibold" charset="0"/>
              </a:rPr>
              <a:t>‹nr.›</a:t>
            </a:fld>
            <a:endParaRPr lang="en-US" sz="800" b="1" i="0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05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3600" b="1" i="0" kern="1200" spc="0" baseline="0">
          <a:solidFill>
            <a:schemeClr val="accent1"/>
          </a:solidFill>
          <a:latin typeface="Fira Sans" panose="020B0503050000020004" pitchFamily="34" charset="0"/>
          <a:ea typeface="Fira Sans" panose="020B0503050000020004" pitchFamily="34" charset="0"/>
          <a:cs typeface="Fira Sans" panose="020B0503050000020004" pitchFamily="34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2pPr>
      <a:lvl3pPr marL="171450" indent="-1714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4"/>
        </a:buBlip>
        <a:defRPr sz="12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3pPr>
      <a:lvl4pPr marL="171450" indent="-1714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4"/>
        </a:buBlip>
        <a:defRPr sz="10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4pPr>
      <a:lvl5pPr marL="171450" indent="-171450" algn="l" defTabSz="914318" rtl="0" eaLnBrk="1" latinLnBrk="0" hangingPunct="1">
        <a:lnSpc>
          <a:spcPct val="150000"/>
        </a:lnSpc>
        <a:spcBef>
          <a:spcPts val="499"/>
        </a:spcBef>
        <a:buFontTx/>
        <a:buBlip>
          <a:blip r:embed="rId4"/>
        </a:buBlip>
        <a:defRPr sz="1000" kern="1200" baseline="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>
          <p15:clr>
            <a:srgbClr val="F26B43"/>
          </p15:clr>
        </p15:guide>
        <p15:guide id="27" orient="horz" pos="3952">
          <p15:clr>
            <a:srgbClr val="F26B43"/>
          </p15:clr>
        </p15:guide>
        <p15:guide id="28" pos="642">
          <p15:clr>
            <a:srgbClr val="F26B43"/>
          </p15:clr>
        </p15:guide>
        <p15:guide id="29" pos="7038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>
          <p15:clr>
            <a:srgbClr val="F26B43"/>
          </p15:clr>
        </p15:guide>
        <p15:guide id="51" orient="horz" pos="709">
          <p15:clr>
            <a:srgbClr val="F26B43"/>
          </p15:clr>
        </p15:guide>
        <p15:guide id="52" pos="1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kap-h@regionh.dk" TargetMode="External"/><Relationship Id="rId4" Type="http://schemas.openxmlformats.org/officeDocument/2006/relationships/hyperlink" Target="http://www.kap-h.d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3C783B-7F33-2048-AB83-07110B695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4" y="3127343"/>
            <a:ext cx="9152697" cy="1285266"/>
          </a:xfrm>
        </p:spPr>
        <p:txBody>
          <a:bodyPr/>
          <a:lstStyle/>
          <a:p>
            <a:r>
              <a:rPr lang="da-DK" dirty="0"/>
              <a:t>Overskrift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78537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3EA50-8992-47A5-8E19-7BA4BCCFC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ira Sans" panose="020B0503050000020004" pitchFamily="34" charset="0"/>
              </a:rPr>
              <a:t>Dagsorden</a:t>
            </a:r>
            <a:endParaRPr lang="en-US" dirty="0">
              <a:latin typeface="Fira Sans" panose="020B0503050000020004" pitchFamily="34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F23E720-CC99-4057-AC0F-F4D0F3E25D4D}"/>
              </a:ext>
            </a:extLst>
          </p:cNvPr>
          <p:cNvSpPr txBox="1">
            <a:spLocks/>
          </p:cNvSpPr>
          <p:nvPr/>
        </p:nvSpPr>
        <p:spPr>
          <a:xfrm>
            <a:off x="1020417" y="3205212"/>
            <a:ext cx="7555691" cy="27383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318" rtl="0" eaLnBrk="1" latinLnBrk="0" hangingPunct="1">
              <a:lnSpc>
                <a:spcPct val="150000"/>
              </a:lnSpc>
              <a:spcBef>
                <a:spcPts val="1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285750" indent="-28575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171450" indent="-17145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Tx/>
              <a:buBlip>
                <a:blip r:embed="rId3"/>
              </a:buBlip>
              <a:defRPr sz="10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171450" indent="-17145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Tx/>
              <a:buBlip>
                <a:blip r:embed="rId3"/>
              </a:buBlip>
              <a:defRPr sz="10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Punkt 1</a:t>
            </a:r>
          </a:p>
          <a:p>
            <a:r>
              <a:rPr lang="da-DK" dirty="0"/>
              <a:t>Punkt 2</a:t>
            </a:r>
          </a:p>
          <a:p>
            <a:r>
              <a:rPr lang="da-DK" dirty="0"/>
              <a:t>Punkt 3</a:t>
            </a:r>
          </a:p>
          <a:p>
            <a:r>
              <a:rPr lang="da-DK" dirty="0"/>
              <a:t>Punkt 4</a:t>
            </a:r>
          </a:p>
        </p:txBody>
      </p:sp>
    </p:spTree>
    <p:extLst>
      <p:ext uri="{BB962C8B-B14F-4D97-AF65-F5344CB8AC3E}">
        <p14:creationId xmlns:p14="http://schemas.microsoft.com/office/powerpoint/2010/main" val="99714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15168-4406-C249-91C2-F267388CB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Overskrift</a:t>
            </a:r>
            <a:endParaRPr lang="da-DK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BDC30-2943-2143-B4E1-A39102C43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Tekst</a:t>
            </a:r>
          </a:p>
          <a:p>
            <a:r>
              <a:rPr lang="da-DK" dirty="0"/>
              <a:t>Tekst </a:t>
            </a:r>
          </a:p>
          <a:p>
            <a:r>
              <a:rPr lang="da-DK" dirty="0"/>
              <a:t>Tekst</a:t>
            </a:r>
          </a:p>
          <a:p>
            <a:r>
              <a:rPr lang="da-DK" dirty="0"/>
              <a:t>Tekst</a:t>
            </a:r>
          </a:p>
          <a:p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434547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15168-4406-C249-91C2-F267388CB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Overskrift</a:t>
            </a:r>
            <a:endParaRPr lang="da-DK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BDC30-2943-2143-B4E1-A39102C43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Tekst</a:t>
            </a:r>
          </a:p>
          <a:p>
            <a:r>
              <a:rPr lang="da-DK" dirty="0"/>
              <a:t>Tekst </a:t>
            </a:r>
          </a:p>
          <a:p>
            <a:r>
              <a:rPr lang="da-DK" dirty="0"/>
              <a:t>Tekst</a:t>
            </a:r>
          </a:p>
          <a:p>
            <a:r>
              <a:rPr lang="da-DK" dirty="0"/>
              <a:t>Tekst</a:t>
            </a:r>
          </a:p>
          <a:p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193061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desk with a computer and a cup of coffee&#10;&#10;Description automatically generated">
            <a:extLst>
              <a:ext uri="{FF2B5EF4-FFF2-40B4-BE49-F238E27FC236}">
                <a16:creationId xmlns:a16="http://schemas.microsoft.com/office/drawing/2014/main" id="{0743A622-E747-614D-BD18-594301F98EC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-30480"/>
            <a:ext cx="6085840" cy="6888480"/>
          </a:xfrm>
          <a:gradFill>
            <a:gsLst>
              <a:gs pos="0">
                <a:schemeClr val="tx1">
                  <a:alpha val="22000"/>
                </a:schemeClr>
              </a:gs>
              <a:gs pos="99000">
                <a:schemeClr val="tx1">
                  <a:alpha val="20000"/>
                </a:schemeClr>
              </a:gs>
            </a:gsLst>
          </a:gra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4B94BA-49F3-004D-BDBC-A04529FF8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970" y="1175302"/>
            <a:ext cx="10916473" cy="1647411"/>
          </a:xfrm>
        </p:spPr>
        <p:txBody>
          <a:bodyPr/>
          <a:lstStyle/>
          <a:p>
            <a:r>
              <a:rPr lang="en-GB" dirty="0"/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932111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15168-4406-C249-91C2-F267388CB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Overskrift</a:t>
            </a:r>
            <a:endParaRPr lang="da-DK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BDC30-2943-2143-B4E1-A39102C43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Tekst</a:t>
            </a:r>
          </a:p>
          <a:p>
            <a:r>
              <a:rPr lang="da-DK" dirty="0"/>
              <a:t>Tekst </a:t>
            </a:r>
          </a:p>
          <a:p>
            <a:r>
              <a:rPr lang="da-DK" dirty="0"/>
              <a:t>Tekst</a:t>
            </a:r>
          </a:p>
          <a:p>
            <a:r>
              <a:rPr lang="da-DK" dirty="0"/>
              <a:t>Tekst</a:t>
            </a:r>
          </a:p>
          <a:p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2121009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15168-4406-C249-91C2-F267388CB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Overskrift</a:t>
            </a:r>
            <a:endParaRPr lang="da-DK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BDC30-2943-2143-B4E1-A39102C43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Tekst</a:t>
            </a:r>
          </a:p>
          <a:p>
            <a:r>
              <a:rPr lang="da-DK" dirty="0"/>
              <a:t>Tekst </a:t>
            </a:r>
          </a:p>
          <a:p>
            <a:r>
              <a:rPr lang="da-DK" dirty="0"/>
              <a:t>Tekst</a:t>
            </a:r>
          </a:p>
          <a:p>
            <a:r>
              <a:rPr lang="da-DK" dirty="0"/>
              <a:t>Tekst</a:t>
            </a:r>
          </a:p>
          <a:p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801818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336F47-46CF-A649-87FA-547B6C51848A}"/>
              </a:ext>
            </a:extLst>
          </p:cNvPr>
          <p:cNvSpPr/>
          <p:nvPr/>
        </p:nvSpPr>
        <p:spPr>
          <a:xfrm>
            <a:off x="1024971" y="2139352"/>
            <a:ext cx="10413050" cy="3594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200" b="1" dirty="0">
                <a:solidFill>
                  <a:schemeClr val="bg2"/>
                </a:solidFill>
                <a:latin typeface="Fira Sans" panose="020B0604020202020204" charset="0"/>
              </a:rPr>
              <a:t>Vi er til for dig og hjælper blandt andet med:</a:t>
            </a:r>
            <a:endParaRPr lang="da-DK" sz="2200" b="1" dirty="0">
              <a:solidFill>
                <a:schemeClr val="bg1"/>
              </a:solidFill>
              <a:latin typeface="Fira Sans" panose="020B0604020202020204" charset="0"/>
              <a:cs typeface="Vani" panose="020B0502040204020203" pitchFamily="18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da-DK" sz="2200" b="1" dirty="0">
                <a:solidFill>
                  <a:schemeClr val="bg1"/>
                </a:solidFill>
                <a:latin typeface="Fira Sans" panose="020B0604020202020204" charset="0"/>
                <a:cs typeface="Vani" panose="020B0502040204020203" pitchFamily="18" charset="0"/>
              </a:rPr>
              <a:t>Udfordringer i det tværsektorielle samarbejde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da-DK" sz="2200" b="1" dirty="0">
                <a:solidFill>
                  <a:schemeClr val="bg1"/>
                </a:solidFill>
                <a:latin typeface="Fira Sans" panose="020B0604020202020204" charset="0"/>
                <a:cs typeface="Vani" panose="020B0502040204020203" pitchFamily="18" charset="0"/>
              </a:rPr>
              <a:t>En god start som nynedsat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da-DK" sz="2200" b="1" dirty="0">
                <a:solidFill>
                  <a:schemeClr val="bg1"/>
                </a:solidFill>
                <a:latin typeface="Fira Sans" panose="020B0604020202020204" charset="0"/>
                <a:cs typeface="Vani" panose="020B0502040204020203" pitchFamily="18" charset="0"/>
              </a:rPr>
              <a:t>Ledelsesudvikling</a:t>
            </a:r>
            <a:endParaRPr lang="da-DK" sz="2200" dirty="0">
              <a:solidFill>
                <a:schemeClr val="bg2"/>
              </a:solidFill>
              <a:latin typeface="Fira Sans" panose="020B060402020202020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da-DK" sz="2200" b="1" dirty="0">
                <a:solidFill>
                  <a:schemeClr val="bg1"/>
                </a:solidFill>
                <a:latin typeface="Fira Sans" panose="020B0604020202020204" charset="0"/>
                <a:cs typeface="Vani" panose="020B0502040204020203" pitchFamily="18" charset="0"/>
              </a:rPr>
              <a:t>Efteruddannelse og DGE-grupper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da-DK" sz="2200" b="1" dirty="0">
                <a:solidFill>
                  <a:schemeClr val="bg1"/>
                </a:solidFill>
                <a:latin typeface="Fira Sans" panose="020B0604020202020204" charset="0"/>
                <a:cs typeface="Vani" panose="020B0502040204020203" pitchFamily="18" charset="0"/>
              </a:rPr>
              <a:t>Klyngearbejdet</a:t>
            </a:r>
            <a:endParaRPr lang="da-DK" sz="2200" dirty="0">
              <a:solidFill>
                <a:schemeClr val="bg2"/>
              </a:solidFill>
              <a:latin typeface="Fira Sans" panose="020B060402020202020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da-DK" sz="2200" b="1" dirty="0">
                <a:solidFill>
                  <a:schemeClr val="bg1"/>
                </a:solidFill>
                <a:latin typeface="Fira Sans" panose="020B0604020202020204" charset="0"/>
                <a:cs typeface="Vani" panose="020B0502040204020203" pitchFamily="18" charset="0"/>
              </a:rPr>
              <a:t>Besøg i praksis ift. medicinrelaterede emner eller organisering</a:t>
            </a:r>
            <a:endParaRPr lang="da-DK" sz="2200" dirty="0">
              <a:solidFill>
                <a:schemeClr val="bg2"/>
              </a:solidFill>
              <a:latin typeface="Fira Sans" panose="020B0604020202020204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F8D3A6C-80F8-42DA-9587-21F8EDE9C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90" y="445912"/>
            <a:ext cx="4395538" cy="133114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57103D91-1FE6-4449-A895-5169F32FDE32}"/>
              </a:ext>
            </a:extLst>
          </p:cNvPr>
          <p:cNvSpPr txBox="1"/>
          <p:nvPr/>
        </p:nvSpPr>
        <p:spPr>
          <a:xfrm>
            <a:off x="1086861" y="1473357"/>
            <a:ext cx="10768255" cy="587972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da-DK" sz="2800" b="1" dirty="0">
                <a:solidFill>
                  <a:schemeClr val="bg2"/>
                </a:solidFill>
                <a:latin typeface="Fira Sans" panose="020B0604020202020204" charset="0"/>
              </a:rPr>
              <a:t>Din kvalitetsenhed for almen praksis i Region Hovedstaden</a:t>
            </a:r>
            <a:endParaRPr lang="da-DK" sz="2800" b="1" dirty="0">
              <a:latin typeface="Fira Sans" panose="020B0604020202020204" charset="0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F109F01F-FBB9-4906-A528-6EA47DB00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691" y="5871411"/>
            <a:ext cx="10146613" cy="746465"/>
          </a:xfrm>
        </p:spPr>
        <p:txBody>
          <a:bodyPr/>
          <a:lstStyle/>
          <a:p>
            <a:pPr algn="ctr"/>
            <a:r>
              <a:rPr lang="da-DK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Fira Sans" panose="020B0604020202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www.kap-h.dk</a:t>
            </a:r>
            <a:r>
              <a:rPr lang="da-DK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Fira Sans" panose="020B0604020202020204" charset="0"/>
              </a:rPr>
              <a:t> </a:t>
            </a:r>
            <a:r>
              <a:rPr lang="da-DK" sz="25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•</a:t>
            </a:r>
            <a:r>
              <a:rPr lang="da-DK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Fira Sans" panose="020B0604020202020204" charset="0"/>
              </a:rPr>
              <a:t> 38665299 </a:t>
            </a:r>
            <a:r>
              <a:rPr lang="da-DK" sz="25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•</a:t>
            </a:r>
            <a:r>
              <a:rPr lang="da-DK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Fira Sans" panose="020B0604020202020204" charset="0"/>
              </a:rPr>
              <a:t> </a:t>
            </a:r>
            <a:r>
              <a:rPr lang="da-DK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Fira Sans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kap-h@regionh.dk</a:t>
            </a:r>
            <a:endParaRPr lang="en-GB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85689"/>
      </p:ext>
    </p:extLst>
  </p:cSld>
  <p:clrMapOvr>
    <a:masterClrMapping/>
  </p:clrMapOvr>
</p:sld>
</file>

<file path=ppt/theme/theme1.xml><?xml version="1.0" encoding="utf-8"?>
<a:theme xmlns:a="http://schemas.openxmlformats.org/drawingml/2006/main" name="Voodoo Powerpoint Template">
  <a:themeElements>
    <a:clrScheme name="KAP-H TAO">
      <a:dk1>
        <a:srgbClr val="00284D"/>
      </a:dk1>
      <a:lt1>
        <a:srgbClr val="F0F0F0"/>
      </a:lt1>
      <a:dk2>
        <a:srgbClr val="222222"/>
      </a:dk2>
      <a:lt2>
        <a:srgbClr val="FEFFFF"/>
      </a:lt2>
      <a:accent1>
        <a:srgbClr val="4990E2"/>
      </a:accent1>
      <a:accent2>
        <a:srgbClr val="D35E80"/>
      </a:accent2>
      <a:accent3>
        <a:srgbClr val="79BAAC"/>
      </a:accent3>
      <a:accent4>
        <a:srgbClr val="D2A15F"/>
      </a:accent4>
      <a:accent5>
        <a:srgbClr val="7B69AE"/>
      </a:accent5>
      <a:accent6>
        <a:srgbClr val="C7D666"/>
      </a:accent6>
      <a:hlink>
        <a:srgbClr val="5352F5"/>
      </a:hlink>
      <a:folHlink>
        <a:srgbClr val="BFBFBF"/>
      </a:folHlink>
    </a:clrScheme>
    <a:fontScheme name="Custom 4">
      <a:majorFont>
        <a:latin typeface="Montserrat 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>
          <a:outerShdw blurRad="38100" dist="12700" dir="5400000" algn="ctr" rotWithShape="0">
            <a:prstClr val="black">
              <a:alpha val="15000"/>
            </a:prstClr>
          </a:outerShdw>
        </a:effectLst>
      </a:spPr>
      <a:bodyPr wrap="square" lIns="0" tIns="0" rIns="0" bIns="0" rtlCol="0" anchor="t">
        <a:noAutofit/>
      </a:bodyPr>
      <a:lstStyle>
        <a:defPPr algn="ctr">
          <a:spcBef>
            <a:spcPts val="1000"/>
          </a:spcBef>
          <a:defRPr sz="1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 algn="r">
          <a:lnSpc>
            <a:spcPct val="130000"/>
          </a:lnSpc>
          <a:spcBef>
            <a:spcPts val="1000"/>
          </a:spcBef>
          <a:defRPr sz="16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KAP-H powerpointskabelon 2022 - MÅ IKKE ÆNDRES  -  Skrivebeskyttet" id="{B8786ACC-F4DE-4885-89C5-7EB47D93ECA3}" vid="{632F5A91-AA25-43B9-9467-7FACAD9E86CE}"/>
    </a:ext>
  </a:extLst>
</a:theme>
</file>

<file path=ppt/theme/theme2.xml><?xml version="1.0" encoding="utf-8"?>
<a:theme xmlns:a="http://schemas.openxmlformats.org/drawingml/2006/main" name="1_Voodoo Powerpoint Template">
  <a:themeElements>
    <a:clrScheme name="KAP-H TAO">
      <a:dk1>
        <a:srgbClr val="00284D"/>
      </a:dk1>
      <a:lt1>
        <a:srgbClr val="F0F0F0"/>
      </a:lt1>
      <a:dk2>
        <a:srgbClr val="222222"/>
      </a:dk2>
      <a:lt2>
        <a:srgbClr val="FEFFFF"/>
      </a:lt2>
      <a:accent1>
        <a:srgbClr val="4990E2"/>
      </a:accent1>
      <a:accent2>
        <a:srgbClr val="D35E80"/>
      </a:accent2>
      <a:accent3>
        <a:srgbClr val="79BAAC"/>
      </a:accent3>
      <a:accent4>
        <a:srgbClr val="D2A15F"/>
      </a:accent4>
      <a:accent5>
        <a:srgbClr val="7B69AE"/>
      </a:accent5>
      <a:accent6>
        <a:srgbClr val="C7D666"/>
      </a:accent6>
      <a:hlink>
        <a:srgbClr val="5352F5"/>
      </a:hlink>
      <a:folHlink>
        <a:srgbClr val="BFBFBF"/>
      </a:folHlink>
    </a:clrScheme>
    <a:fontScheme name="Custom 4">
      <a:majorFont>
        <a:latin typeface="Montserrat 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>
          <a:outerShdw blurRad="38100" dist="12700" dir="5400000" algn="ctr" rotWithShape="0">
            <a:prstClr val="black">
              <a:alpha val="15000"/>
            </a:prstClr>
          </a:outerShdw>
        </a:effectLst>
      </a:spPr>
      <a:bodyPr wrap="square" lIns="0" tIns="0" rIns="0" bIns="0" rtlCol="0" anchor="t">
        <a:noAutofit/>
      </a:bodyPr>
      <a:lstStyle>
        <a:defPPr algn="ctr">
          <a:spcBef>
            <a:spcPts val="1000"/>
          </a:spcBef>
          <a:defRPr sz="1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 algn="r">
          <a:lnSpc>
            <a:spcPct val="130000"/>
          </a:lnSpc>
          <a:spcBef>
            <a:spcPts val="1000"/>
          </a:spcBef>
          <a:defRPr sz="16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KAP-H powerpointskabelon 2022 - MÅ IKKE ÆNDRES  -  Skrivebeskyttet" id="{B8786ACC-F4DE-4885-89C5-7EB47D93ECA3}" vid="{003B6B75-4B69-4688-9674-FD16CD6F1483}"/>
    </a:ext>
  </a:extLst>
</a:theme>
</file>

<file path=ppt/theme/theme3.xml><?xml version="1.0" encoding="utf-8"?>
<a:theme xmlns:a="http://schemas.openxmlformats.org/drawingml/2006/main" name="Voodoo2 Powerpoint Template">
  <a:themeElements>
    <a:clrScheme name="KAP-H TAO">
      <a:dk1>
        <a:srgbClr val="00284D"/>
      </a:dk1>
      <a:lt1>
        <a:srgbClr val="F0F0F0"/>
      </a:lt1>
      <a:dk2>
        <a:srgbClr val="222222"/>
      </a:dk2>
      <a:lt2>
        <a:srgbClr val="FEFFFF"/>
      </a:lt2>
      <a:accent1>
        <a:srgbClr val="4990E2"/>
      </a:accent1>
      <a:accent2>
        <a:srgbClr val="D35E80"/>
      </a:accent2>
      <a:accent3>
        <a:srgbClr val="79BAAC"/>
      </a:accent3>
      <a:accent4>
        <a:srgbClr val="D2A15F"/>
      </a:accent4>
      <a:accent5>
        <a:srgbClr val="7B69AE"/>
      </a:accent5>
      <a:accent6>
        <a:srgbClr val="C7D666"/>
      </a:accent6>
      <a:hlink>
        <a:srgbClr val="5352F5"/>
      </a:hlink>
      <a:folHlink>
        <a:srgbClr val="BFBFBF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144000" bIns="36000" rtlCol="0">
        <a:spAutoFit/>
      </a:bodyPr>
      <a:lstStyle>
        <a:defPPr>
          <a:lnSpc>
            <a:spcPct val="120000"/>
          </a:lnSpc>
          <a:spcBef>
            <a:spcPts val="1000"/>
          </a:spcBef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AP-H powerpointskabelon 2022 - MÅ IKKE ÆNDRES  -  Skrivebeskyttet" id="{B8786ACC-F4DE-4885-89C5-7EB47D93ECA3}" vid="{ED919E13-8D9C-4DA0-8007-D39D50E65D4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KAP-H powerpointskabelon 2022 - MÅ IKKE ÆNDRES</Template>
  <TotalTime>1</TotalTime>
  <Words>92</Words>
  <Application>Microsoft Office PowerPoint</Application>
  <PresentationFormat>Widescreen</PresentationFormat>
  <Paragraphs>41</Paragraphs>
  <Slides>8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8</vt:i4>
      </vt:variant>
    </vt:vector>
  </HeadingPairs>
  <TitlesOfParts>
    <vt:vector size="15" baseType="lpstr">
      <vt:lpstr>Fira Sans</vt:lpstr>
      <vt:lpstr>Fira Sans Light</vt:lpstr>
      <vt:lpstr>Arial</vt:lpstr>
      <vt:lpstr>Open Sans SemiBold</vt:lpstr>
      <vt:lpstr>Voodoo Powerpoint Template</vt:lpstr>
      <vt:lpstr>1_Voodoo Powerpoint Template</vt:lpstr>
      <vt:lpstr>Voodoo2 Powerpoint Template</vt:lpstr>
      <vt:lpstr>Overskrift</vt:lpstr>
      <vt:lpstr>Dagsorden</vt:lpstr>
      <vt:lpstr>Overskrift</vt:lpstr>
      <vt:lpstr>Overskrift</vt:lpstr>
      <vt:lpstr>Pause</vt:lpstr>
      <vt:lpstr>Overskrift</vt:lpstr>
      <vt:lpstr>Overskrift</vt:lpstr>
      <vt:lpstr>www.kap-h.dk • 38665299 • kap-h@regionh.dk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Overskrift</dc:title>
  <dc:subject/>
  <dc:creator>Karin Ryberg Hansen</dc:creator>
  <cp:keywords/>
  <dc:description/>
  <cp:lastModifiedBy>Karin Ryberg Hansen</cp:lastModifiedBy>
  <cp:revision>1</cp:revision>
  <dcterms:created xsi:type="dcterms:W3CDTF">2022-06-01T07:00:32Z</dcterms:created>
  <dcterms:modified xsi:type="dcterms:W3CDTF">2022-06-01T07:01:38Z</dcterms:modified>
  <cp:category/>
</cp:coreProperties>
</file>