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  <p:sldMasterId id="2147484198" r:id="rId4"/>
  </p:sldMasterIdLst>
  <p:notesMasterIdLst>
    <p:notesMasterId r:id="rId13"/>
  </p:notesMasterIdLst>
  <p:handoutMasterIdLst>
    <p:handoutMasterId r:id="rId14"/>
  </p:handoutMasterIdLst>
  <p:sldIdLst>
    <p:sldId id="432" r:id="rId5"/>
    <p:sldId id="421" r:id="rId6"/>
    <p:sldId id="642" r:id="rId7"/>
    <p:sldId id="646" r:id="rId8"/>
    <p:sldId id="644" r:id="rId9"/>
    <p:sldId id="648" r:id="rId10"/>
    <p:sldId id="647" r:id="rId11"/>
    <p:sldId id="649" r:id="rId12"/>
  </p:sldIdLst>
  <p:sldSz cx="12192000" cy="6858000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Fira Sans Light" panose="020B0403050000020004" pitchFamily="34" charset="0"/>
      <p:regular r:id="rId19"/>
      <p:italic r:id="rId20"/>
    </p:embeddedFont>
    <p:embeddedFont>
      <p:font typeface="Open Sans SemiBold" panose="020B07060308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32"/>
            <p14:sldId id="421"/>
            <p14:sldId id="642"/>
            <p14:sldId id="646"/>
            <p14:sldId id="644"/>
            <p14:sldId id="648"/>
            <p14:sldId id="647"/>
            <p14:sldId id="6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F"/>
    <a:srgbClr val="FFFFFF"/>
    <a:srgbClr val="00284D"/>
    <a:srgbClr val="203738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6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89" d="100"/>
          <a:sy n="189" d="100"/>
        </p:scale>
        <p:origin x="27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4/21/2026</a:t>
            </a:fld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8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2972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0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81857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2433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319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222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86" r:id="rId5"/>
    <p:sldLayoutId id="214748419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C41DAFAA-3F8B-7140-8E96-A897C732C27B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1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kap-h@regionh.d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undhed.dk/sundhedsfaglig/information-til-praksis/hovedstaden/almen-praksis/regionalt/nyheder/praksisnyt-nyhedsbrev/tilmelding-pnyt/" TargetMode="External"/><Relationship Id="rId5" Type="http://schemas.openxmlformats.org/officeDocument/2006/relationships/hyperlink" Target="https://www.sundhed.dk/sundhedsfaglig/information-til-praksis/hovedstaden/almen-praksis/regionalt/konsulenthjaelp-til-praksis/kap-h/tilbud-og-indsatser/efteruddannelse/dge/tilbud/" TargetMode="External"/><Relationship Id="rId4" Type="http://schemas.openxmlformats.org/officeDocument/2006/relationships/hyperlink" Target="https://kap-h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C783B-7F33-2048-AB83-07110B69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3127343"/>
            <a:ext cx="9152697" cy="1285266"/>
          </a:xfrm>
        </p:spPr>
        <p:txBody>
          <a:bodyPr/>
          <a:lstStyle/>
          <a:p>
            <a:r>
              <a:rPr lang="da-DK" dirty="0"/>
              <a:t>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853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 panose="020B0503050000020004" pitchFamily="34" charset="0"/>
              </a:rPr>
              <a:t>Dagsorden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23E720-CC99-4057-AC0F-F4D0F3E25D4D}"/>
              </a:ext>
            </a:extLst>
          </p:cNvPr>
          <p:cNvSpPr txBox="1">
            <a:spLocks/>
          </p:cNvSpPr>
          <p:nvPr/>
        </p:nvSpPr>
        <p:spPr>
          <a:xfrm>
            <a:off x="1020417" y="3205212"/>
            <a:ext cx="7555691" cy="2738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285750" indent="-2857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Punkt 1</a:t>
            </a:r>
          </a:p>
          <a:p>
            <a:r>
              <a:rPr lang="da-DK" dirty="0"/>
              <a:t>Punkt 2</a:t>
            </a:r>
          </a:p>
          <a:p>
            <a:r>
              <a:rPr lang="da-DK" dirty="0"/>
              <a:t>Punkt 3</a:t>
            </a:r>
          </a:p>
          <a:p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997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345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1930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0480"/>
            <a:ext cx="6085840" cy="6888480"/>
          </a:xfrm>
          <a:gradFill>
            <a:gsLst>
              <a:gs pos="0">
                <a:schemeClr val="tx1">
                  <a:alpha val="22000"/>
                </a:schemeClr>
              </a:gs>
              <a:gs pos="99000">
                <a:schemeClr val="tx1">
                  <a:alpha val="20000"/>
                </a:schemeClr>
              </a:gs>
            </a:gsLst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0" y="1175302"/>
            <a:ext cx="10916473" cy="1647411"/>
          </a:xfrm>
        </p:spPr>
        <p:txBody>
          <a:bodyPr/>
          <a:lstStyle/>
          <a:p>
            <a:r>
              <a:rPr lang="en-GB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93211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1210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0181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336F47-46CF-A649-87FA-547B6C51848A}"/>
              </a:ext>
            </a:extLst>
          </p:cNvPr>
          <p:cNvSpPr/>
          <p:nvPr/>
        </p:nvSpPr>
        <p:spPr>
          <a:xfrm>
            <a:off x="1024971" y="2139352"/>
            <a:ext cx="10413050" cy="29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+mn-cs"/>
              </a:rPr>
              <a:t>Vi er til for dig og hjælper blandt andet med: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Fira Sans" panose="020B0604020202020204" charset="0"/>
              <a:ea typeface="+mn-ea"/>
              <a:cs typeface="Vani" panose="020B0502040204020203" pitchFamily="18" charset="0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Udfordringer i det tværsektorielle samarbejde</a:t>
            </a: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En god start som nynedsat</a:t>
            </a: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Ledelsesudvikling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Fira Sans" panose="020B0604020202020204" charset="0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Efteruddannelse og DGE-grupper</a:t>
            </a: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Klyngearbejdet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Fira Sans" panose="020B0604020202020204" charset="0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Vani" panose="020B0502040204020203" pitchFamily="18" charset="0"/>
              </a:rPr>
              <a:t>Besøg i praksis ift. medicinrelaterede emner eller organisering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Fira Sans" panose="020B0604020202020204" charset="0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8D3A6C-80F8-42DA-9587-21F8EDE9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445912"/>
            <a:ext cx="4395538" cy="133114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7103D91-1FE6-4449-A895-5169F32FDE32}"/>
              </a:ext>
            </a:extLst>
          </p:cNvPr>
          <p:cNvSpPr txBox="1"/>
          <p:nvPr/>
        </p:nvSpPr>
        <p:spPr>
          <a:xfrm>
            <a:off x="1086861" y="1473357"/>
            <a:ext cx="10768255" cy="58797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ira Sans" panose="020B0604020202020204" charset="0"/>
                <a:ea typeface="+mn-ea"/>
                <a:cs typeface="+mn-cs"/>
              </a:rPr>
              <a:t>Din kvalitetsenhed for almen praksis i Region Hovedstaden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rgbClr val="00284D"/>
              </a:solidFill>
              <a:effectLst/>
              <a:uLnTx/>
              <a:uFillTx/>
              <a:latin typeface="Fira Sans" panose="020B0604020202020204" charset="0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09F01F-FBB9-4906-A528-6EA47DB0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91" y="5175493"/>
            <a:ext cx="10146613" cy="1442384"/>
          </a:xfrm>
        </p:spPr>
        <p:txBody>
          <a:bodyPr/>
          <a:lstStyle/>
          <a:p>
            <a:pPr algn="ctr"/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Find os på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4"/>
              </a:rPr>
              <a:t>www.kap-h.dk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og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5"/>
              </a:rPr>
              <a:t>sundhed.dk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og tilmeld dig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6"/>
              </a:rPr>
              <a:t>PraksisNyt</a:t>
            </a:r>
            <a:b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</a:br>
            <a:b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</a:b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38665299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kap-h@regionh.dk</a:t>
            </a:r>
            <a:endParaRPr lang="en-GB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3873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92C575E1-FE13-47F8-8200-E9378202DC2E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819D11E4-CFD5-4478-B09D-EAC50C21D1EE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" id="{AE1210B6-4033-47B0-B170-5A9512ECFFC1}" vid="{6A44CFB4-5B69-4248-BF67-F0F2D92D9C21}"/>
    </a:ext>
  </a:extLst>
</a:theme>
</file>

<file path=ppt/theme/theme4.xml><?xml version="1.0" encoding="utf-8"?>
<a:theme xmlns:a="http://schemas.openxmlformats.org/drawingml/2006/main" name="2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632F5A91-AA25-43B9-9467-7FACAD9E86C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 powerpointskabelon 2022 - MÅ IKKE ÆNDRES</Template>
  <TotalTime>1</TotalTime>
  <Words>104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Arial</vt:lpstr>
      <vt:lpstr>Open Sans SemiBold</vt:lpstr>
      <vt:lpstr>Fira Sans</vt:lpstr>
      <vt:lpstr>Fira Sans Light</vt:lpstr>
      <vt:lpstr>Voodoo Powerpoint Template</vt:lpstr>
      <vt:lpstr>1_Voodoo Powerpoint Template</vt:lpstr>
      <vt:lpstr>Voodoo2 Powerpoint Template</vt:lpstr>
      <vt:lpstr>2_Voodoo Powerpoint Template</vt:lpstr>
      <vt:lpstr>Overskrift</vt:lpstr>
      <vt:lpstr>Dagsorden</vt:lpstr>
      <vt:lpstr>Overskrift</vt:lpstr>
      <vt:lpstr>Overskrift</vt:lpstr>
      <vt:lpstr>Pause</vt:lpstr>
      <vt:lpstr>Overskrift</vt:lpstr>
      <vt:lpstr>Overskrift</vt:lpstr>
      <vt:lpstr>Find os på www.kap-h.dk og sundhed.dk og tilmeld dig PraksisNyt  38665299 • kap-h@regionh.dk</vt:lpstr>
    </vt:vector>
  </TitlesOfParts>
  <Manager/>
  <Company>Region Hovedstaden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Marie Krogshøj Larsen</dc:creator>
  <cp:keywords/>
  <dc:description/>
  <cp:lastModifiedBy>Marie Krogshøj Larsen</cp:lastModifiedBy>
  <cp:revision>2</cp:revision>
  <dcterms:created xsi:type="dcterms:W3CDTF">2026-04-21T18:16:10Z</dcterms:created>
  <dcterms:modified xsi:type="dcterms:W3CDTF">2026-04-21T18:17:57Z</dcterms:modified>
  <cp:category/>
</cp:coreProperties>
</file>